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 id="2147483701" r:id="rId2"/>
  </p:sldMasterIdLst>
  <p:notesMasterIdLst>
    <p:notesMasterId r:id="rId75"/>
  </p:notesMasterIdLst>
  <p:sldIdLst>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sldSz cx="9144000" cy="5143500" type="screen16x9"/>
  <p:notesSz cx="6858000" cy="9144000"/>
  <p:embeddedFontLst>
    <p:embeddedFont>
      <p:font typeface="Afacad Flux" pitchFamily="2" charset="77"/>
      <p:regular r:id="rId76"/>
      <p:bold r:id="rId77"/>
    </p:embeddedFont>
    <p:embeddedFont>
      <p:font typeface="Afacad Flux Medium" pitchFamily="2" charset="77"/>
      <p:regular r:id="rId78"/>
      <p:bold r:id="rId79"/>
    </p:embeddedFont>
    <p:embeddedFont>
      <p:font typeface="Afacad Flux SemiBold" pitchFamily="2" charset="77"/>
      <p:regular r:id="rId80"/>
      <p:bold r:id="rId81"/>
    </p:embeddedFont>
    <p:embeddedFont>
      <p:font typeface="Inter Tight" pitchFamily="2" charset="0"/>
      <p:regular r:id="rId82"/>
      <p:bold r:id="rId83"/>
      <p:italic r:id="rId84"/>
      <p:boldItalic r:id="rId85"/>
    </p:embeddedFont>
    <p:embeddedFont>
      <p:font typeface="Inter Tight Black" pitchFamily="2" charset="0"/>
      <p:bold r:id="rId86"/>
      <p:italic r:id="rId87"/>
      <p:boldItalic r:id="rId88"/>
    </p:embeddedFont>
    <p:embeddedFont>
      <p:font typeface="Inter Tight ExtraBold" pitchFamily="2" charset="0"/>
      <p:bold r:id="rId89"/>
      <p:italic r:id="rId90"/>
      <p:boldItalic r:id="rId91"/>
    </p:embeddedFont>
    <p:embeddedFont>
      <p:font typeface="Inter Tight ExtraLight" pitchFamily="2" charset="0"/>
      <p:regular r:id="rId92"/>
      <p:bold r:id="rId93"/>
      <p:italic r:id="rId94"/>
      <p:boldItalic r:id="rId95"/>
    </p:embeddedFont>
    <p:embeddedFont>
      <p:font typeface="Inter Tight Light" pitchFamily="2" charset="0"/>
      <p:regular r:id="rId96"/>
      <p:bold r:id="rId97"/>
      <p:italic r:id="rId98"/>
      <p:boldItalic r:id="rId99"/>
    </p:embeddedFont>
    <p:embeddedFont>
      <p:font typeface="Inter Tight Medium" pitchFamily="2" charset="0"/>
      <p:regular r:id="rId100"/>
      <p:bold r:id="rId101"/>
      <p:italic r:id="rId102"/>
      <p:boldItalic r:id="rId103"/>
    </p:embeddedFont>
    <p:embeddedFont>
      <p:font typeface="Inter Tight SemiBold" pitchFamily="2" charset="0"/>
      <p:regular r:id="rId104"/>
      <p:bold r:id="rId105"/>
      <p:italic r:id="rId106"/>
      <p:boldItalic r:id="rId107"/>
    </p:embeddedFont>
    <p:embeddedFont>
      <p:font typeface="Playfair Display" pitchFamily="2" charset="77"/>
      <p:regular r:id="rId108"/>
      <p:bold r:id="rId109"/>
      <p:italic r:id="rId110"/>
      <p:boldItalic r:id="rId1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0"/>
  </p:normalViewPr>
  <p:slideViewPr>
    <p:cSldViewPr snapToGrid="0">
      <p:cViewPr varScale="1">
        <p:scale>
          <a:sx n="136" d="100"/>
          <a:sy n="136" d="100"/>
        </p:scale>
        <p:origin x="9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9.fntdata"/><Relationship Id="rId89" Type="http://schemas.openxmlformats.org/officeDocument/2006/relationships/font" Target="fonts/font14.fntdata"/><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font" Target="fonts/font32.fntdata"/><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font" Target="fonts/font4.fntdata"/><Relationship Id="rId102" Type="http://schemas.openxmlformats.org/officeDocument/2006/relationships/font" Target="fonts/font27.fntdata"/><Relationship Id="rId5" Type="http://schemas.openxmlformats.org/officeDocument/2006/relationships/slide" Target="slides/slide3.xml"/><Relationship Id="rId90" Type="http://schemas.openxmlformats.org/officeDocument/2006/relationships/font" Target="fonts/font15.fntdata"/><Relationship Id="rId95" Type="http://schemas.openxmlformats.org/officeDocument/2006/relationships/font" Target="fonts/font20.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viewProps" Target="viewProps.xml"/><Relationship Id="rId80" Type="http://schemas.openxmlformats.org/officeDocument/2006/relationships/font" Target="fonts/font5.fntdata"/><Relationship Id="rId85" Type="http://schemas.openxmlformats.org/officeDocument/2006/relationships/font" Target="fonts/font10.fnt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28.fntdata"/><Relationship Id="rId108" Type="http://schemas.openxmlformats.org/officeDocument/2006/relationships/font" Target="fonts/font33.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notesMaster" Target="notesMasters/notesMaster1.xml"/><Relationship Id="rId91" Type="http://schemas.openxmlformats.org/officeDocument/2006/relationships/font" Target="fonts/font16.fntdata"/><Relationship Id="rId96"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font" Target="fonts/font31.fntdata"/><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94" Type="http://schemas.openxmlformats.org/officeDocument/2006/relationships/font" Target="fonts/font19.fntdata"/><Relationship Id="rId99" Type="http://schemas.openxmlformats.org/officeDocument/2006/relationships/font" Target="fonts/font24.fntdata"/><Relationship Id="rId101" Type="http://schemas.openxmlformats.org/officeDocument/2006/relationships/font" Target="fonts/font26.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font" Target="fonts/font34.fntdata"/><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fntdata"/><Relationship Id="rId97" Type="http://schemas.openxmlformats.org/officeDocument/2006/relationships/font" Target="fonts/font22.fntdata"/><Relationship Id="rId104" Type="http://schemas.openxmlformats.org/officeDocument/2006/relationships/font" Target="fonts/font29.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7.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2.fntdata"/><Relationship Id="rId110" Type="http://schemas.openxmlformats.org/officeDocument/2006/relationships/font" Target="fonts/font35.fntdata"/><Relationship Id="rId115"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font" Target="fonts/font7.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2.fntdata"/><Relationship Id="rId100" Type="http://schemas.openxmlformats.org/officeDocument/2006/relationships/font" Target="fonts/font25.fntdata"/><Relationship Id="rId105" Type="http://schemas.openxmlformats.org/officeDocument/2006/relationships/font" Target="fonts/font30.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8.fntdata"/><Relationship Id="rId98" Type="http://schemas.openxmlformats.org/officeDocument/2006/relationships/font" Target="fonts/font23.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font" Target="fonts/font8.fntdata"/><Relationship Id="rId88" Type="http://schemas.openxmlformats.org/officeDocument/2006/relationships/font" Target="fonts/font13.fntdata"/><Relationship Id="rId111" Type="http://schemas.openxmlformats.org/officeDocument/2006/relationships/font" Target="fonts/font3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a1ece9b025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a1ece9b02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a92fd5d813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3a92fd5d81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a2fcecd29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a2fcecd2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Slidesgo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a1bc94fd32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a1bc94fd3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a1ece9b025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a1ece9b025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a1ece9b025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a1ece9b025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3a1ece9b025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3a1ece9b025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a1ece9b025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a1ece9b02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a2fcecd299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a2fcecd299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3a567552eb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3a567552eb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a567552eb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3a567552eb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a567552eb7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3a567552eb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a567552eb7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a567552eb7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a1ece9b025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a1ece9b025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a2fcecd299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2fcecd29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3a567552eb7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3a567552eb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a7bf94752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a7bf9475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a7bf94752f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a7bf94752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a7d0ad2f1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3a7d0ad2f1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a7bbaf0768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3a7bbaf0768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a7bbaf0768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a7bbaf076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a7bbaf076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0" name="Google Shape;490;g3a7bbaf0768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3a7bbaf076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9" name="Google Shape;499;g3a7bbaf0768_0_8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a7d0ad2f12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3a7d0ad2f1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3a1ece9b025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3a1ece9b025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99d105f44b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399d105f44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a2fcecd299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a2fcecd29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3a2fcecd299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3a2fcecd29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a7bf94752f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3a7bf94752f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a2fcecd299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3a2fcecd299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3a2fcecd299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3a2fcecd299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3a7bbaf0768_0_3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3" name="Google Shape;563;g3a7bbaf0768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a7bf94752f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a7bf94752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3a2fcecd299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3a2fcecd299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399d105f44b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399d105f44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3a1ece9b025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3a1ece9b02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399d105f44b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399d105f44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399d105f44b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399d105f44b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399d105f44b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399d105f44b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3a1ece9b025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3a1ece9b025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a1ece9b025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a1ece9b025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3a1ece9b025_0_1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3a1ece9b025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993cf0c6fa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3993cf0c6fa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3a1ece9b025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3a1ece9b025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a1f182559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3a1f18255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a567552eb7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3a567552eb7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3a24b4670a4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3a24b4670a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399d105f44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399d105f44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a24b4670a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3a24b4670a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3a567552eb7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3a567552eb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3a2fcecd299_0_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3a2fcecd299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3a24b4670a4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3a24b4670a4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3a24b4670a4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a24b4670a4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3a24b4670a4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3a24b4670a4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a24b4670a4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3a24b4670a4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399d105f44b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399d105f44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99d105f44b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99d105f44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3D?</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3993cf0c6fa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3993cf0c6f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3a282d7b174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3a282d7b17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993cf0c6fa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3993cf0c6f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3993cf0c6fa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3993cf0c6f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3993cf0c6fa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g3993cf0c6f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399d105f44b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 name="Google Shape;802;g399d105f44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3993cf0c6fa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3993cf0c6f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3a481e22f6e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5" name="Google Shape;815;g3a481e22f6e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3a481e22f6e_0_2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3a481e22f6e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3a481e22f6e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3a481e22f6e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3a481e22f6e_0_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3a481e22f6e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3a481e22f6e_0_2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3a481e22f6e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3a481e22f6e_0_2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3a481e22f6e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3a481e22f6e_0_2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5" name="Google Shape;845;g3a481e22f6e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3a48660f5c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3a48660f5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p:cSld name="TITLE_1">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920" y="368280"/>
            <a:ext cx="7930800" cy="2430300"/>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SzPts val="2800"/>
              <a:buNone/>
              <a:defRPr sz="1800" b="0" i="0" u="none" strike="noStrike" cap="none"/>
            </a:lvl1pPr>
            <a:lvl2pPr marR="0" lvl="1" algn="l">
              <a:spcBef>
                <a:spcPts val="0"/>
              </a:spcBef>
              <a:spcAft>
                <a:spcPts val="0"/>
              </a:spcAft>
              <a:buSzPts val="2800"/>
              <a:buNone/>
              <a:defRPr sz="1800" b="0" i="0" u="none" strike="noStrike" cap="none"/>
            </a:lvl2pPr>
            <a:lvl3pPr marR="0" lvl="2" algn="l">
              <a:spcBef>
                <a:spcPts val="0"/>
              </a:spcBef>
              <a:spcAft>
                <a:spcPts val="0"/>
              </a:spcAft>
              <a:buSzPts val="2800"/>
              <a:buNone/>
              <a:defRPr sz="1800" b="0" i="0" u="none" strike="noStrike" cap="none"/>
            </a:lvl3pPr>
            <a:lvl4pPr marR="0" lvl="3" algn="l">
              <a:spcBef>
                <a:spcPts val="0"/>
              </a:spcBef>
              <a:spcAft>
                <a:spcPts val="0"/>
              </a:spcAft>
              <a:buSzPts val="2800"/>
              <a:buNone/>
              <a:defRPr sz="1800" b="0" i="0" u="none" strike="noStrike" cap="none"/>
            </a:lvl4pPr>
            <a:lvl5pPr marR="0" lvl="4" algn="l">
              <a:spcBef>
                <a:spcPts val="0"/>
              </a:spcBef>
              <a:spcAft>
                <a:spcPts val="0"/>
              </a:spcAft>
              <a:buSzPts val="2800"/>
              <a:buNone/>
              <a:defRPr sz="1800" b="0" i="0" u="none" strike="noStrike" cap="none"/>
            </a:lvl5pPr>
            <a:lvl6pPr marR="0" lvl="5" algn="l">
              <a:spcBef>
                <a:spcPts val="0"/>
              </a:spcBef>
              <a:spcAft>
                <a:spcPts val="0"/>
              </a:spcAft>
              <a:buSzPts val="2800"/>
              <a:buNone/>
              <a:defRPr sz="1800" b="0" i="0" u="none" strike="noStrike" cap="none"/>
            </a:lvl6pPr>
            <a:lvl7pPr marR="0" lvl="6" algn="l">
              <a:spcBef>
                <a:spcPts val="0"/>
              </a:spcBef>
              <a:spcAft>
                <a:spcPts val="0"/>
              </a:spcAft>
              <a:buSzPts val="2800"/>
              <a:buNone/>
              <a:defRPr sz="1800" b="0" i="0" u="none" strike="noStrike" cap="none"/>
            </a:lvl7pPr>
            <a:lvl8pPr marR="0" lvl="7" algn="l">
              <a:spcBef>
                <a:spcPts val="0"/>
              </a:spcBef>
              <a:spcAft>
                <a:spcPts val="0"/>
              </a:spcAft>
              <a:buSzPts val="2800"/>
              <a:buNone/>
              <a:defRPr sz="1800" b="0" i="0" u="none" strike="noStrike" cap="none"/>
            </a:lvl8pPr>
            <a:lvl9pPr marR="0" lvl="8" algn="l">
              <a:spcBef>
                <a:spcPts val="0"/>
              </a:spcBef>
              <a:spcAft>
                <a:spcPts val="0"/>
              </a:spcAft>
              <a:buSzPts val="2800"/>
              <a:buNone/>
              <a:defRPr sz="1800" b="0" i="0" u="none" strike="noStrike" cap="none"/>
            </a:lvl9pPr>
          </a:lstStyle>
          <a:p>
            <a:endParaRPr/>
          </a:p>
        </p:txBody>
      </p:sp>
      <p:pic>
        <p:nvPicPr>
          <p:cNvPr id="52" name="Google Shape;52;p13"/>
          <p:cNvPicPr preferRelativeResize="0"/>
          <p:nvPr/>
        </p:nvPicPr>
        <p:blipFill rotWithShape="1">
          <a:blip r:embed="rId2">
            <a:alphaModFix amt="64000"/>
          </a:blip>
          <a:srcRect l="11023" r="13732" b="8155"/>
          <a:stretch/>
        </p:blipFill>
        <p:spPr>
          <a:xfrm>
            <a:off x="3834360" y="1266120"/>
            <a:ext cx="6625802" cy="5777281"/>
          </a:xfrm>
          <a:prstGeom prst="rect">
            <a:avLst/>
          </a:prstGeom>
          <a:noFill/>
          <a:ln>
            <a:noFill/>
          </a:ln>
        </p:spPr>
      </p:pic>
      <p:sp>
        <p:nvSpPr>
          <p:cNvPr id="53" name="Google Shape;53;p13"/>
          <p:cNvSpPr txBox="1">
            <a:spLocks noGrp="1"/>
          </p:cNvSpPr>
          <p:nvPr>
            <p:ph type="body" idx="1"/>
          </p:nvPr>
        </p:nvSpPr>
        <p:spPr>
          <a:xfrm>
            <a:off x="457200" y="1203480"/>
            <a:ext cx="8229300" cy="2982900"/>
          </a:xfrm>
          <a:prstGeom prst="rect">
            <a:avLst/>
          </a:prstGeom>
          <a:noFill/>
          <a:ln>
            <a:noFill/>
          </a:ln>
        </p:spPr>
        <p:txBody>
          <a:bodyPr spcFirstLastPara="1" wrap="square" lIns="0" tIns="0" rIns="0" bIns="0" anchor="t" anchorCtr="0">
            <a:normAutofit/>
          </a:bodyPr>
          <a:lstStyle>
            <a:lvl1pPr marL="457200" marR="0" lvl="0" indent="-228600" algn="l">
              <a:spcBef>
                <a:spcPts val="0"/>
              </a:spcBef>
              <a:spcAft>
                <a:spcPts val="0"/>
              </a:spcAft>
              <a:buSzPts val="1800"/>
              <a:buNone/>
              <a:defRPr sz="1800" b="0" i="0" u="none" strike="noStrike" cap="none"/>
            </a:lvl1pPr>
            <a:lvl2pPr marL="914400" marR="0" lvl="1" indent="-228600" algn="l">
              <a:spcBef>
                <a:spcPts val="1200"/>
              </a:spcBef>
              <a:spcAft>
                <a:spcPts val="0"/>
              </a:spcAft>
              <a:buSzPts val="1400"/>
              <a:buNone/>
              <a:defRPr sz="1800" b="0" i="0" u="none" strike="noStrike" cap="none"/>
            </a:lvl2pPr>
            <a:lvl3pPr marL="1371600" marR="0" lvl="2" indent="-228600" algn="l">
              <a:spcBef>
                <a:spcPts val="1200"/>
              </a:spcBef>
              <a:spcAft>
                <a:spcPts val="0"/>
              </a:spcAft>
              <a:buSzPts val="1400"/>
              <a:buNone/>
              <a:defRPr sz="1800" b="0" i="0" u="none" strike="noStrike" cap="none"/>
            </a:lvl3pPr>
            <a:lvl4pPr marL="1828800" marR="0" lvl="3" indent="-228600" algn="l">
              <a:spcBef>
                <a:spcPts val="1200"/>
              </a:spcBef>
              <a:spcAft>
                <a:spcPts val="0"/>
              </a:spcAft>
              <a:buSzPts val="1400"/>
              <a:buNone/>
              <a:defRPr sz="1800" b="0" i="0" u="none" strike="noStrike" cap="none"/>
            </a:lvl4pPr>
            <a:lvl5pPr marL="2286000" marR="0" lvl="4" indent="-228600" algn="l">
              <a:spcBef>
                <a:spcPts val="1200"/>
              </a:spcBef>
              <a:spcAft>
                <a:spcPts val="0"/>
              </a:spcAft>
              <a:buSzPts val="1400"/>
              <a:buNone/>
              <a:defRPr sz="1800" b="0" i="0" u="none" strike="noStrike" cap="none"/>
            </a:lvl5pPr>
            <a:lvl6pPr marL="2743200" marR="0" lvl="5" indent="-228600" algn="l">
              <a:spcBef>
                <a:spcPts val="1200"/>
              </a:spcBef>
              <a:spcAft>
                <a:spcPts val="0"/>
              </a:spcAft>
              <a:buSzPts val="1400"/>
              <a:buNone/>
              <a:defRPr sz="1800" b="0" i="0" u="none" strike="noStrike" cap="none"/>
            </a:lvl6pPr>
            <a:lvl7pPr marL="3200400" marR="0" lvl="6" indent="-228600" algn="l">
              <a:spcBef>
                <a:spcPts val="1200"/>
              </a:spcBef>
              <a:spcAft>
                <a:spcPts val="0"/>
              </a:spcAft>
              <a:buSzPts val="1400"/>
              <a:buNone/>
              <a:defRPr sz="1800" b="0" i="0" u="none" strike="noStrike" cap="none"/>
            </a:lvl7pPr>
            <a:lvl8pPr marL="3657600" marR="0" lvl="7" indent="-228600" algn="l">
              <a:spcBef>
                <a:spcPts val="1200"/>
              </a:spcBef>
              <a:spcAft>
                <a:spcPts val="0"/>
              </a:spcAft>
              <a:buSzPts val="1400"/>
              <a:buNone/>
              <a:defRPr sz="1800" b="0" i="0" u="none" strike="noStrike" cap="none"/>
            </a:lvl8pPr>
            <a:lvl9pPr marL="4114800" marR="0" lvl="8" indent="-228600" algn="l">
              <a:spcBef>
                <a:spcPts val="1200"/>
              </a:spcBef>
              <a:spcAft>
                <a:spcPts val="1200"/>
              </a:spcAft>
              <a:buSzPts val="1400"/>
              <a:buNone/>
              <a:defRPr sz="1800" b="0" i="0" u="none" strike="noStrike" cap="none"/>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odular display - Alt 1">
  <p:cSld name="BLANK_1_1_1_1_2_4_1">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137160" y="228600"/>
            <a:ext cx="64803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61" name="Google Shape;61;p15"/>
          <p:cNvSpPr txBox="1">
            <a:spLocks noGrp="1"/>
          </p:cNvSpPr>
          <p:nvPr>
            <p:ph type="subTitle" idx="1"/>
          </p:nvPr>
        </p:nvSpPr>
        <p:spPr>
          <a:xfrm>
            <a:off x="5477525" y="3104450"/>
            <a:ext cx="3235800" cy="305700"/>
          </a:xfrm>
          <a:prstGeom prst="rect">
            <a:avLst/>
          </a:prstGeom>
        </p:spPr>
        <p:txBody>
          <a:bodyPr spcFirstLastPara="1" wrap="square" lIns="0" tIns="0" rIns="0" bIns="0" anchor="b" anchorCtr="0">
            <a:spAutoFit/>
          </a:bodyPr>
          <a:lstStyle>
            <a:lvl1pPr lvl="0"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a:endParaRPr/>
          </a:p>
        </p:txBody>
      </p:sp>
      <p:sp>
        <p:nvSpPr>
          <p:cNvPr id="62" name="Google Shape;62;p15"/>
          <p:cNvSpPr txBox="1">
            <a:spLocks noGrp="1"/>
          </p:cNvSpPr>
          <p:nvPr>
            <p:ph type="subTitle" idx="2"/>
          </p:nvPr>
        </p:nvSpPr>
        <p:spPr>
          <a:xfrm>
            <a:off x="557200" y="1516850"/>
            <a:ext cx="2506200" cy="305700"/>
          </a:xfrm>
          <a:prstGeom prst="rect">
            <a:avLst/>
          </a:prstGeom>
        </p:spPr>
        <p:txBody>
          <a:bodyPr spcFirstLastPara="1" wrap="square" lIns="274300" tIns="0" rIns="0" bIns="0" anchor="ctr" anchorCtr="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a:endParaRPr/>
          </a:p>
        </p:txBody>
      </p:sp>
      <p:sp>
        <p:nvSpPr>
          <p:cNvPr id="63" name="Google Shape;63;p15"/>
          <p:cNvSpPr txBox="1">
            <a:spLocks noGrp="1"/>
          </p:cNvSpPr>
          <p:nvPr>
            <p:ph type="subTitle" idx="3"/>
          </p:nvPr>
        </p:nvSpPr>
        <p:spPr>
          <a:xfrm>
            <a:off x="557200" y="2131638"/>
            <a:ext cx="2506200" cy="305700"/>
          </a:xfrm>
          <a:prstGeom prst="rect">
            <a:avLst/>
          </a:prstGeom>
        </p:spPr>
        <p:txBody>
          <a:bodyPr spcFirstLastPara="1" wrap="square" lIns="274300" tIns="0" rIns="0" bIns="0" anchor="ctr" anchorCtr="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a:endParaRPr/>
          </a:p>
        </p:txBody>
      </p:sp>
      <p:sp>
        <p:nvSpPr>
          <p:cNvPr id="64" name="Google Shape;64;p15"/>
          <p:cNvSpPr txBox="1">
            <a:spLocks noGrp="1"/>
          </p:cNvSpPr>
          <p:nvPr>
            <p:ph type="subTitle" idx="4"/>
          </p:nvPr>
        </p:nvSpPr>
        <p:spPr>
          <a:xfrm>
            <a:off x="557200" y="2746425"/>
            <a:ext cx="2506200" cy="305700"/>
          </a:xfrm>
          <a:prstGeom prst="rect">
            <a:avLst/>
          </a:prstGeom>
        </p:spPr>
        <p:txBody>
          <a:bodyPr spcFirstLastPara="1" wrap="square" lIns="274300" tIns="0" rIns="0" bIns="0" anchor="ctr" anchorCtr="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a:endParaRPr/>
          </a:p>
        </p:txBody>
      </p:sp>
      <p:sp>
        <p:nvSpPr>
          <p:cNvPr id="65" name="Google Shape;65;p15"/>
          <p:cNvSpPr txBox="1">
            <a:spLocks noGrp="1"/>
          </p:cNvSpPr>
          <p:nvPr>
            <p:ph type="subTitle" idx="5"/>
          </p:nvPr>
        </p:nvSpPr>
        <p:spPr>
          <a:xfrm>
            <a:off x="557200" y="3361213"/>
            <a:ext cx="2506200" cy="305700"/>
          </a:xfrm>
          <a:prstGeom prst="rect">
            <a:avLst/>
          </a:prstGeom>
        </p:spPr>
        <p:txBody>
          <a:bodyPr spcFirstLastPara="1" wrap="square" lIns="274300" tIns="0" rIns="0" bIns="0" anchor="ctr" anchorCtr="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a:endParaRPr/>
          </a:p>
        </p:txBody>
      </p:sp>
      <p:sp>
        <p:nvSpPr>
          <p:cNvPr id="66" name="Google Shape;66;p15"/>
          <p:cNvSpPr txBox="1">
            <a:spLocks noGrp="1"/>
          </p:cNvSpPr>
          <p:nvPr>
            <p:ph type="subTitle" idx="6"/>
          </p:nvPr>
        </p:nvSpPr>
        <p:spPr>
          <a:xfrm>
            <a:off x="557200" y="3976000"/>
            <a:ext cx="2506200" cy="305700"/>
          </a:xfrm>
          <a:prstGeom prst="rect">
            <a:avLst/>
          </a:prstGeom>
        </p:spPr>
        <p:txBody>
          <a:bodyPr spcFirstLastPara="1" wrap="square" lIns="274300" tIns="0" rIns="0" bIns="0" anchor="ctr" anchorCtr="0">
            <a:noAutofit/>
          </a:bodyPr>
          <a:lstStyle>
            <a:lvl1pPr lvl="0">
              <a:lnSpc>
                <a:spcPct val="115000"/>
              </a:lnSpc>
              <a:spcBef>
                <a:spcPts val="0"/>
              </a:spcBef>
              <a:spcAft>
                <a:spcPts val="0"/>
              </a:spcAft>
              <a:buNone/>
              <a:defRPr sz="1900">
                <a:latin typeface="Afacad Flux SemiBold"/>
                <a:ea typeface="Afacad Flux SemiBold"/>
                <a:cs typeface="Afacad Flux SemiBold"/>
                <a:sym typeface="Afacad Flux SemiBold"/>
              </a:defRPr>
            </a:lvl1pPr>
            <a:lvl2pPr lvl="1"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2pPr>
            <a:lvl3pPr lvl="2"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3pPr>
            <a:lvl4pPr lvl="3"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4pPr>
            <a:lvl5pPr lvl="4"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5pPr>
            <a:lvl6pPr lvl="5"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6pPr>
            <a:lvl7pPr lvl="6"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7pPr>
            <a:lvl8pPr lvl="7"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8pPr>
            <a:lvl9pPr lvl="8" algn="ctr">
              <a:spcBef>
                <a:spcPts val="0"/>
              </a:spcBef>
              <a:spcAft>
                <a:spcPts val="0"/>
              </a:spcAft>
              <a:buClr>
                <a:schemeClr val="dk2"/>
              </a:buClr>
              <a:buSzPts val="1900"/>
              <a:buFont typeface="Afacad Flux SemiBold"/>
              <a:buNone/>
              <a:defRPr sz="1900">
                <a:solidFill>
                  <a:schemeClr val="dk2"/>
                </a:solidFill>
                <a:latin typeface="Afacad Flux SemiBold"/>
                <a:ea typeface="Afacad Flux SemiBold"/>
                <a:cs typeface="Afacad Flux SemiBold"/>
                <a:sym typeface="Afacad Flux SemiBold"/>
              </a:defRPr>
            </a:lvl9pPr>
          </a:lstStyle>
          <a:p>
            <a:endParaRPr/>
          </a:p>
        </p:txBody>
      </p:sp>
      <p:sp>
        <p:nvSpPr>
          <p:cNvPr id="67" name="Google Shape;67;p15"/>
          <p:cNvSpPr>
            <a:spLocks noGrp="1"/>
          </p:cNvSpPr>
          <p:nvPr>
            <p:ph type="pic" idx="7"/>
          </p:nvPr>
        </p:nvSpPr>
        <p:spPr>
          <a:xfrm>
            <a:off x="5309675" y="1115175"/>
            <a:ext cx="3575400" cy="1783200"/>
          </a:xfrm>
          <a:prstGeom prst="roundRect">
            <a:avLst>
              <a:gd name="adj" fmla="val 10917"/>
            </a:avLst>
          </a:prstGeom>
          <a:solidFill>
            <a:schemeClr val="dk2"/>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ALT 1">
  <p:cSld name="BLANK_1_1_1_1_2_2">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137160" y="228600"/>
            <a:ext cx="64803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70" name="Google Shape;70;p16"/>
          <p:cNvSpPr txBox="1">
            <a:spLocks noGrp="1"/>
          </p:cNvSpPr>
          <p:nvPr>
            <p:ph type="subTitle" idx="1"/>
          </p:nvPr>
        </p:nvSpPr>
        <p:spPr>
          <a:xfrm>
            <a:off x="248525" y="2296900"/>
            <a:ext cx="2773500" cy="452700"/>
          </a:xfrm>
          <a:prstGeom prst="rect">
            <a:avLst/>
          </a:prstGeom>
        </p:spPr>
        <p:txBody>
          <a:bodyPr spcFirstLastPara="1" wrap="square" lIns="91425" tIns="91425" rIns="91425" bIns="91425" anchor="ctr" anchorCtr="0">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71" name="Google Shape;71;p16"/>
          <p:cNvSpPr txBox="1">
            <a:spLocks noGrp="1"/>
          </p:cNvSpPr>
          <p:nvPr>
            <p:ph type="subTitle" idx="2"/>
          </p:nvPr>
        </p:nvSpPr>
        <p:spPr>
          <a:xfrm>
            <a:off x="3232200" y="2296900"/>
            <a:ext cx="2773500" cy="452700"/>
          </a:xfrm>
          <a:prstGeom prst="rect">
            <a:avLst/>
          </a:prstGeom>
        </p:spPr>
        <p:txBody>
          <a:bodyPr spcFirstLastPara="1" wrap="square" lIns="91425" tIns="91425" rIns="91425" bIns="91425" anchor="ctr" anchorCtr="0">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72" name="Google Shape;72;p16"/>
          <p:cNvSpPr txBox="1">
            <a:spLocks noGrp="1"/>
          </p:cNvSpPr>
          <p:nvPr>
            <p:ph type="subTitle" idx="3"/>
          </p:nvPr>
        </p:nvSpPr>
        <p:spPr>
          <a:xfrm>
            <a:off x="6215875" y="2296900"/>
            <a:ext cx="2773500" cy="452700"/>
          </a:xfrm>
          <a:prstGeom prst="rect">
            <a:avLst/>
          </a:prstGeom>
        </p:spPr>
        <p:txBody>
          <a:bodyPr spcFirstLastPara="1" wrap="square" lIns="91425" tIns="91425" rIns="91425" bIns="91425" anchor="ctr" anchorCtr="0">
            <a:noAutofit/>
          </a:bodyPr>
          <a:lstStyle>
            <a:lvl1pPr lvl="0">
              <a:spcBef>
                <a:spcPts val="0"/>
              </a:spcBef>
              <a:spcAft>
                <a:spcPts val="0"/>
              </a:spcAft>
              <a:buNone/>
              <a:defRPr sz="1100">
                <a:latin typeface="Afacad Flux"/>
                <a:ea typeface="Afacad Flux"/>
                <a:cs typeface="Afacad Flux"/>
                <a:sym typeface="Afacad Flux"/>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ards">
  <p:cSld name="BLANK_1_1_1_1_2_2_1">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137160" y="228600"/>
            <a:ext cx="64803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75" name="Google Shape;75;p17"/>
          <p:cNvSpPr>
            <a:spLocks noGrp="1"/>
          </p:cNvSpPr>
          <p:nvPr>
            <p:ph type="pic" idx="2"/>
          </p:nvPr>
        </p:nvSpPr>
        <p:spPr>
          <a:xfrm>
            <a:off x="3354313" y="1302575"/>
            <a:ext cx="2435400" cy="1356000"/>
          </a:xfrm>
          <a:prstGeom prst="roundRect">
            <a:avLst>
              <a:gd name="adj" fmla="val 22916"/>
            </a:avLst>
          </a:prstGeom>
          <a:noFill/>
          <a:ln>
            <a:noFill/>
          </a:ln>
        </p:spPr>
      </p:sp>
      <p:sp>
        <p:nvSpPr>
          <p:cNvPr id="76" name="Google Shape;76;p17"/>
          <p:cNvSpPr txBox="1">
            <a:spLocks noGrp="1"/>
          </p:cNvSpPr>
          <p:nvPr>
            <p:ph type="subTitle" idx="1"/>
          </p:nvPr>
        </p:nvSpPr>
        <p:spPr>
          <a:xfrm>
            <a:off x="3466363" y="2904025"/>
            <a:ext cx="2211300" cy="196200"/>
          </a:xfrm>
          <a:prstGeom prst="rect">
            <a:avLst/>
          </a:prstGeom>
        </p:spPr>
        <p:txBody>
          <a:bodyPr spcFirstLastPara="1" wrap="square" lIns="0" tIns="0" rIns="0" bIns="0" anchor="ctr" anchorCtr="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a:endParaRPr/>
          </a:p>
        </p:txBody>
      </p:sp>
      <p:sp>
        <p:nvSpPr>
          <p:cNvPr id="77" name="Google Shape;77;p17"/>
          <p:cNvSpPr txBox="1">
            <a:spLocks noGrp="1"/>
          </p:cNvSpPr>
          <p:nvPr>
            <p:ph type="body" idx="3"/>
          </p:nvPr>
        </p:nvSpPr>
        <p:spPr>
          <a:xfrm>
            <a:off x="3466375" y="3345698"/>
            <a:ext cx="2211300" cy="1082700"/>
          </a:xfrm>
          <a:prstGeom prst="rect">
            <a:avLst/>
          </a:prstGeom>
        </p:spPr>
        <p:txBody>
          <a:bodyPr spcFirstLastPara="1" wrap="square" lIns="0" tIns="0" rIns="0" bIns="0" anchor="t" anchorCtr="0">
            <a:spAutoFit/>
          </a:bodyPr>
          <a:lstStyle>
            <a:lvl1pPr marL="457200" lvl="0" indent="-304800">
              <a:lnSpc>
                <a:spcPct val="100000"/>
              </a:lnSpc>
              <a:spcBef>
                <a:spcPts val="0"/>
              </a:spcBef>
              <a:spcAft>
                <a:spcPts val="0"/>
              </a:spcAft>
              <a:buSzPts val="1200"/>
              <a:buChar char="●"/>
              <a:defRPr/>
            </a:lvl1pPr>
            <a:lvl2pPr marL="914400" lvl="1" indent="-304800">
              <a:lnSpc>
                <a:spcPct val="100000"/>
              </a:lnSpc>
              <a:spcBef>
                <a:spcPts val="800"/>
              </a:spcBef>
              <a:spcAft>
                <a:spcPts val="0"/>
              </a:spcAft>
              <a:buSzPts val="1200"/>
              <a:buChar char="○"/>
              <a:defRPr/>
            </a:lvl2pPr>
            <a:lvl3pPr marL="1371600" lvl="2" indent="-304800">
              <a:lnSpc>
                <a:spcPct val="100000"/>
              </a:lnSpc>
              <a:spcBef>
                <a:spcPts val="800"/>
              </a:spcBef>
              <a:spcAft>
                <a:spcPts val="0"/>
              </a:spcAft>
              <a:buSzPts val="1200"/>
              <a:buChar char="■"/>
              <a:defRPr/>
            </a:lvl3pPr>
            <a:lvl4pPr marL="1828800" lvl="3" indent="-304800">
              <a:lnSpc>
                <a:spcPct val="100000"/>
              </a:lnSpc>
              <a:spcBef>
                <a:spcPts val="800"/>
              </a:spcBef>
              <a:spcAft>
                <a:spcPts val="0"/>
              </a:spcAft>
              <a:buSzPts val="1200"/>
              <a:buChar char="●"/>
              <a:defRPr/>
            </a:lvl4pPr>
            <a:lvl5pPr marL="2286000" lvl="4" indent="-304800">
              <a:lnSpc>
                <a:spcPct val="100000"/>
              </a:lnSpc>
              <a:spcBef>
                <a:spcPts val="800"/>
              </a:spcBef>
              <a:spcAft>
                <a:spcPts val="0"/>
              </a:spcAft>
              <a:buSzPts val="1200"/>
              <a:buChar char="○"/>
              <a:defRPr/>
            </a:lvl5pPr>
            <a:lvl6pPr marL="2743200" lvl="5" indent="-304800">
              <a:lnSpc>
                <a:spcPct val="100000"/>
              </a:lnSpc>
              <a:spcBef>
                <a:spcPts val="800"/>
              </a:spcBef>
              <a:spcAft>
                <a:spcPts val="0"/>
              </a:spcAft>
              <a:buSzPts val="1200"/>
              <a:buChar char="■"/>
              <a:defRPr/>
            </a:lvl6pPr>
            <a:lvl7pPr marL="3200400" lvl="6" indent="-304800">
              <a:lnSpc>
                <a:spcPct val="100000"/>
              </a:lnSpc>
              <a:spcBef>
                <a:spcPts val="800"/>
              </a:spcBef>
              <a:spcAft>
                <a:spcPts val="0"/>
              </a:spcAft>
              <a:buSzPts val="1200"/>
              <a:buChar char="●"/>
              <a:defRPr/>
            </a:lvl7pPr>
            <a:lvl8pPr marL="3657600" lvl="7" indent="-304800">
              <a:lnSpc>
                <a:spcPct val="100000"/>
              </a:lnSpc>
              <a:spcBef>
                <a:spcPts val="800"/>
              </a:spcBef>
              <a:spcAft>
                <a:spcPts val="0"/>
              </a:spcAft>
              <a:buSzPts val="1200"/>
              <a:buChar char="○"/>
              <a:defRPr/>
            </a:lvl8pPr>
            <a:lvl9pPr marL="4114800" lvl="8" indent="-304800">
              <a:lnSpc>
                <a:spcPct val="100000"/>
              </a:lnSpc>
              <a:spcBef>
                <a:spcPts val="800"/>
              </a:spcBef>
              <a:spcAft>
                <a:spcPts val="800"/>
              </a:spcAft>
              <a:buSzPts val="1200"/>
              <a:buChar char="■"/>
              <a:defRPr/>
            </a:lvl9pPr>
          </a:lstStyle>
          <a:p>
            <a:endParaRPr/>
          </a:p>
        </p:txBody>
      </p:sp>
      <p:sp>
        <p:nvSpPr>
          <p:cNvPr id="78" name="Google Shape;78;p17"/>
          <p:cNvSpPr>
            <a:spLocks noGrp="1"/>
          </p:cNvSpPr>
          <p:nvPr>
            <p:ph type="pic" idx="4"/>
          </p:nvPr>
        </p:nvSpPr>
        <p:spPr>
          <a:xfrm>
            <a:off x="437413" y="1302563"/>
            <a:ext cx="2435400" cy="1356000"/>
          </a:xfrm>
          <a:prstGeom prst="roundRect">
            <a:avLst>
              <a:gd name="adj" fmla="val 22916"/>
            </a:avLst>
          </a:prstGeom>
          <a:noFill/>
          <a:ln>
            <a:noFill/>
          </a:ln>
        </p:spPr>
      </p:sp>
      <p:sp>
        <p:nvSpPr>
          <p:cNvPr id="79" name="Google Shape;79;p17"/>
          <p:cNvSpPr txBox="1">
            <a:spLocks noGrp="1"/>
          </p:cNvSpPr>
          <p:nvPr>
            <p:ph type="subTitle" idx="5"/>
          </p:nvPr>
        </p:nvSpPr>
        <p:spPr>
          <a:xfrm>
            <a:off x="549463" y="2904013"/>
            <a:ext cx="2211300" cy="196200"/>
          </a:xfrm>
          <a:prstGeom prst="rect">
            <a:avLst/>
          </a:prstGeom>
        </p:spPr>
        <p:txBody>
          <a:bodyPr spcFirstLastPara="1" wrap="square" lIns="0" tIns="0" rIns="0" bIns="0" anchor="ctr" anchorCtr="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a:endParaRPr/>
          </a:p>
        </p:txBody>
      </p:sp>
      <p:sp>
        <p:nvSpPr>
          <p:cNvPr id="80" name="Google Shape;80;p17"/>
          <p:cNvSpPr txBox="1">
            <a:spLocks noGrp="1"/>
          </p:cNvSpPr>
          <p:nvPr>
            <p:ph type="body" idx="6"/>
          </p:nvPr>
        </p:nvSpPr>
        <p:spPr>
          <a:xfrm>
            <a:off x="549475" y="3345685"/>
            <a:ext cx="2211300" cy="10827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Afacad Flux"/>
              <a:buChar char="●"/>
              <a:defRPr/>
            </a:lvl1pPr>
            <a:lvl2pPr marL="914400" lvl="1" indent="-304800">
              <a:spcBef>
                <a:spcPts val="800"/>
              </a:spcBef>
              <a:spcAft>
                <a:spcPts val="0"/>
              </a:spcAft>
              <a:buClr>
                <a:schemeClr val="lt1"/>
              </a:buClr>
              <a:buSzPts val="1200"/>
              <a:buFont typeface="Afacad Flux"/>
              <a:buChar char="○"/>
              <a:defRPr/>
            </a:lvl2pPr>
            <a:lvl3pPr marL="1371600" lvl="2" indent="-304800">
              <a:spcBef>
                <a:spcPts val="800"/>
              </a:spcBef>
              <a:spcAft>
                <a:spcPts val="0"/>
              </a:spcAft>
              <a:buClr>
                <a:schemeClr val="lt1"/>
              </a:buClr>
              <a:buSzPts val="1200"/>
              <a:buFont typeface="Afacad Flux"/>
              <a:buChar char="■"/>
              <a:defRPr/>
            </a:lvl3pPr>
            <a:lvl4pPr marL="1828800" lvl="3" indent="-304800">
              <a:spcBef>
                <a:spcPts val="800"/>
              </a:spcBef>
              <a:spcAft>
                <a:spcPts val="0"/>
              </a:spcAft>
              <a:buClr>
                <a:schemeClr val="lt1"/>
              </a:buClr>
              <a:buSzPts val="1200"/>
              <a:buFont typeface="Afacad Flux"/>
              <a:buChar char="●"/>
              <a:defRPr/>
            </a:lvl4pPr>
            <a:lvl5pPr marL="2286000" lvl="4" indent="-304800">
              <a:spcBef>
                <a:spcPts val="800"/>
              </a:spcBef>
              <a:spcAft>
                <a:spcPts val="0"/>
              </a:spcAft>
              <a:buClr>
                <a:schemeClr val="lt1"/>
              </a:buClr>
              <a:buSzPts val="1200"/>
              <a:buFont typeface="Afacad Flux"/>
              <a:buChar char="○"/>
              <a:defRPr/>
            </a:lvl5pPr>
            <a:lvl6pPr marL="2743200" lvl="5" indent="-304800">
              <a:spcBef>
                <a:spcPts val="800"/>
              </a:spcBef>
              <a:spcAft>
                <a:spcPts val="0"/>
              </a:spcAft>
              <a:buClr>
                <a:schemeClr val="lt1"/>
              </a:buClr>
              <a:buSzPts val="1200"/>
              <a:buFont typeface="Afacad Flux"/>
              <a:buChar char="■"/>
              <a:defRPr/>
            </a:lvl6pPr>
            <a:lvl7pPr marL="3200400" lvl="6" indent="-304800">
              <a:spcBef>
                <a:spcPts val="800"/>
              </a:spcBef>
              <a:spcAft>
                <a:spcPts val="0"/>
              </a:spcAft>
              <a:buClr>
                <a:schemeClr val="lt1"/>
              </a:buClr>
              <a:buSzPts val="1200"/>
              <a:buFont typeface="Afacad Flux"/>
              <a:buChar char="●"/>
              <a:defRPr/>
            </a:lvl7pPr>
            <a:lvl8pPr marL="3657600" lvl="7" indent="-304800">
              <a:spcBef>
                <a:spcPts val="800"/>
              </a:spcBef>
              <a:spcAft>
                <a:spcPts val="0"/>
              </a:spcAft>
              <a:buClr>
                <a:schemeClr val="lt1"/>
              </a:buClr>
              <a:buSzPts val="1200"/>
              <a:buFont typeface="Afacad Flux"/>
              <a:buChar char="○"/>
              <a:defRPr/>
            </a:lvl8pPr>
            <a:lvl9pPr marL="4114800" lvl="8" indent="-304800">
              <a:spcBef>
                <a:spcPts val="800"/>
              </a:spcBef>
              <a:spcAft>
                <a:spcPts val="800"/>
              </a:spcAft>
              <a:buClr>
                <a:schemeClr val="lt1"/>
              </a:buClr>
              <a:buSzPts val="1200"/>
              <a:buFont typeface="Afacad Flux"/>
              <a:buChar char="■"/>
              <a:defRPr/>
            </a:lvl9pPr>
          </a:lstStyle>
          <a:p>
            <a:endParaRPr/>
          </a:p>
        </p:txBody>
      </p:sp>
      <p:sp>
        <p:nvSpPr>
          <p:cNvPr id="81" name="Google Shape;81;p17"/>
          <p:cNvSpPr>
            <a:spLocks noGrp="1"/>
          </p:cNvSpPr>
          <p:nvPr>
            <p:ph type="pic" idx="7"/>
          </p:nvPr>
        </p:nvSpPr>
        <p:spPr>
          <a:xfrm>
            <a:off x="6271213" y="1302563"/>
            <a:ext cx="2435400" cy="1356000"/>
          </a:xfrm>
          <a:prstGeom prst="roundRect">
            <a:avLst>
              <a:gd name="adj" fmla="val 22916"/>
            </a:avLst>
          </a:prstGeom>
          <a:noFill/>
          <a:ln>
            <a:noFill/>
          </a:ln>
        </p:spPr>
      </p:sp>
      <p:sp>
        <p:nvSpPr>
          <p:cNvPr id="82" name="Google Shape;82;p17"/>
          <p:cNvSpPr txBox="1">
            <a:spLocks noGrp="1"/>
          </p:cNvSpPr>
          <p:nvPr>
            <p:ph type="subTitle" idx="8"/>
          </p:nvPr>
        </p:nvSpPr>
        <p:spPr>
          <a:xfrm>
            <a:off x="6383263" y="2904013"/>
            <a:ext cx="2211300" cy="196200"/>
          </a:xfrm>
          <a:prstGeom prst="rect">
            <a:avLst/>
          </a:prstGeom>
        </p:spPr>
        <p:txBody>
          <a:bodyPr spcFirstLastPara="1" wrap="square" lIns="0" tIns="0" rIns="0" bIns="0" anchor="ctr" anchorCtr="0">
            <a:spAutoFit/>
          </a:bodyPr>
          <a:lstStyle>
            <a:lvl1pPr lvl="0">
              <a:spcBef>
                <a:spcPts val="0"/>
              </a:spcBef>
              <a:spcAft>
                <a:spcPts val="0"/>
              </a:spcAft>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a:endParaRPr/>
          </a:p>
        </p:txBody>
      </p:sp>
      <p:sp>
        <p:nvSpPr>
          <p:cNvPr id="83" name="Google Shape;83;p17"/>
          <p:cNvSpPr txBox="1">
            <a:spLocks noGrp="1"/>
          </p:cNvSpPr>
          <p:nvPr>
            <p:ph type="body" idx="9"/>
          </p:nvPr>
        </p:nvSpPr>
        <p:spPr>
          <a:xfrm>
            <a:off x="6383275" y="3345685"/>
            <a:ext cx="2211300" cy="10827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Afacad Flux"/>
              <a:buChar char="●"/>
              <a:defRPr/>
            </a:lvl1pPr>
            <a:lvl2pPr marL="914400" lvl="1" indent="-304800">
              <a:spcBef>
                <a:spcPts val="800"/>
              </a:spcBef>
              <a:spcAft>
                <a:spcPts val="0"/>
              </a:spcAft>
              <a:buClr>
                <a:schemeClr val="lt1"/>
              </a:buClr>
              <a:buSzPts val="1200"/>
              <a:buFont typeface="Afacad Flux"/>
              <a:buChar char="○"/>
              <a:defRPr/>
            </a:lvl2pPr>
            <a:lvl3pPr marL="1371600" lvl="2" indent="-304800">
              <a:spcBef>
                <a:spcPts val="800"/>
              </a:spcBef>
              <a:spcAft>
                <a:spcPts val="0"/>
              </a:spcAft>
              <a:buClr>
                <a:schemeClr val="lt1"/>
              </a:buClr>
              <a:buSzPts val="1200"/>
              <a:buFont typeface="Afacad Flux"/>
              <a:buChar char="■"/>
              <a:defRPr/>
            </a:lvl3pPr>
            <a:lvl4pPr marL="1828800" lvl="3" indent="-304800">
              <a:spcBef>
                <a:spcPts val="800"/>
              </a:spcBef>
              <a:spcAft>
                <a:spcPts val="0"/>
              </a:spcAft>
              <a:buClr>
                <a:schemeClr val="lt1"/>
              </a:buClr>
              <a:buSzPts val="1200"/>
              <a:buFont typeface="Afacad Flux"/>
              <a:buChar char="●"/>
              <a:defRPr/>
            </a:lvl4pPr>
            <a:lvl5pPr marL="2286000" lvl="4" indent="-304800">
              <a:spcBef>
                <a:spcPts val="800"/>
              </a:spcBef>
              <a:spcAft>
                <a:spcPts val="0"/>
              </a:spcAft>
              <a:buClr>
                <a:schemeClr val="lt1"/>
              </a:buClr>
              <a:buSzPts val="1200"/>
              <a:buFont typeface="Afacad Flux"/>
              <a:buChar char="○"/>
              <a:defRPr/>
            </a:lvl5pPr>
            <a:lvl6pPr marL="2743200" lvl="5" indent="-304800">
              <a:spcBef>
                <a:spcPts val="800"/>
              </a:spcBef>
              <a:spcAft>
                <a:spcPts val="0"/>
              </a:spcAft>
              <a:buClr>
                <a:schemeClr val="lt1"/>
              </a:buClr>
              <a:buSzPts val="1200"/>
              <a:buFont typeface="Afacad Flux"/>
              <a:buChar char="■"/>
              <a:defRPr/>
            </a:lvl6pPr>
            <a:lvl7pPr marL="3200400" lvl="6" indent="-304800">
              <a:spcBef>
                <a:spcPts val="800"/>
              </a:spcBef>
              <a:spcAft>
                <a:spcPts val="0"/>
              </a:spcAft>
              <a:buClr>
                <a:schemeClr val="lt1"/>
              </a:buClr>
              <a:buSzPts val="1200"/>
              <a:buFont typeface="Afacad Flux"/>
              <a:buChar char="●"/>
              <a:defRPr/>
            </a:lvl7pPr>
            <a:lvl8pPr marL="3657600" lvl="7" indent="-304800">
              <a:spcBef>
                <a:spcPts val="800"/>
              </a:spcBef>
              <a:spcAft>
                <a:spcPts val="0"/>
              </a:spcAft>
              <a:buClr>
                <a:schemeClr val="lt1"/>
              </a:buClr>
              <a:buSzPts val="1200"/>
              <a:buFont typeface="Afacad Flux"/>
              <a:buChar char="○"/>
              <a:defRPr/>
            </a:lvl8pPr>
            <a:lvl9pPr marL="4114800" lvl="8" indent="-304800">
              <a:spcBef>
                <a:spcPts val="800"/>
              </a:spcBef>
              <a:spcAft>
                <a:spcPts val="800"/>
              </a:spcAft>
              <a:buClr>
                <a:schemeClr val="lt1"/>
              </a:buClr>
              <a:buSzPts val="1200"/>
              <a:buFont typeface="Afacad Flux"/>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our containers">
  <p:cSld name="BLANK_1_1_1_1_2_1_1">
    <p:bg>
      <p:bgPr>
        <a:solidFill>
          <a:schemeClr val="accent4"/>
        </a:solidFill>
        <a:effectLst/>
      </p:bgPr>
    </p:bg>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137160" y="228600"/>
            <a:ext cx="64803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solidFill>
                  <a:schemeClr val="accent1"/>
                </a:solidFill>
              </a:defRPr>
            </a:lvl1pPr>
            <a:lvl2pPr lvl="1">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2pPr>
            <a:lvl3pPr lvl="2">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3pPr>
            <a:lvl4pPr lvl="3">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4pPr>
            <a:lvl5pPr lvl="4">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5pPr>
            <a:lvl6pPr lvl="5">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6pPr>
            <a:lvl7pPr lvl="6">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7pPr>
            <a:lvl8pPr lvl="7">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8pPr>
            <a:lvl9pPr lvl="8">
              <a:lnSpc>
                <a:spcPct val="115000"/>
              </a:lnSpc>
              <a:spcBef>
                <a:spcPts val="0"/>
              </a:spcBef>
              <a:spcAft>
                <a:spcPts val="0"/>
              </a:spcAft>
              <a:buNone/>
              <a:defRPr>
                <a:solidFill>
                  <a:schemeClr val="accent1"/>
                </a:solidFill>
                <a:latin typeface="Afacad Flux SemiBold"/>
                <a:ea typeface="Afacad Flux SemiBold"/>
                <a:cs typeface="Afacad Flux SemiBold"/>
                <a:sym typeface="Afacad Flux SemiBold"/>
              </a:defRPr>
            </a:lvl9pPr>
          </a:lstStyle>
          <a:p>
            <a:endParaRPr/>
          </a:p>
        </p:txBody>
      </p:sp>
      <p:sp>
        <p:nvSpPr>
          <p:cNvPr id="86" name="Google Shape;86;p18"/>
          <p:cNvSpPr txBox="1"/>
          <p:nvPr/>
        </p:nvSpPr>
        <p:spPr>
          <a:xfrm>
            <a:off x="8434809" y="4630726"/>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700">
                <a:solidFill>
                  <a:schemeClr val="dk2"/>
                </a:solidFill>
                <a:latin typeface="Afacad Flux"/>
                <a:ea typeface="Afacad Flux"/>
                <a:cs typeface="Afacad Flux"/>
                <a:sym typeface="Afacad Flux"/>
              </a:rPr>
              <a:t>‹#›</a:t>
            </a:fld>
            <a:endParaRPr sz="700">
              <a:solidFill>
                <a:schemeClr val="dk2"/>
              </a:solidFill>
              <a:latin typeface="Afacad Flux"/>
              <a:ea typeface="Afacad Flux"/>
              <a:cs typeface="Afacad Flux"/>
              <a:sym typeface="Afacad Flux"/>
            </a:endParaRPr>
          </a:p>
        </p:txBody>
      </p:sp>
      <p:sp>
        <p:nvSpPr>
          <p:cNvPr id="87" name="Google Shape;87;p18"/>
          <p:cNvSpPr txBox="1">
            <a:spLocks noGrp="1"/>
          </p:cNvSpPr>
          <p:nvPr>
            <p:ph type="subTitle" idx="1"/>
          </p:nvPr>
        </p:nvSpPr>
        <p:spPr>
          <a:xfrm>
            <a:off x="11275" y="2137575"/>
            <a:ext cx="2236200" cy="2542200"/>
          </a:xfrm>
          <a:prstGeom prst="rect">
            <a:avLst/>
          </a:prstGeom>
          <a:noFill/>
        </p:spPr>
        <p:txBody>
          <a:bodyPr spcFirstLastPara="1" wrap="square" lIns="182875" tIns="0" rIns="182875" bIns="182875" anchor="t" anchorCtr="0">
            <a:normAutofit/>
          </a:bodyPr>
          <a:lstStyle>
            <a:lvl1pPr marL="228600" marR="88257" lvl="0" indent="0">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88" name="Google Shape;88;p18"/>
          <p:cNvSpPr txBox="1">
            <a:spLocks noGrp="1"/>
          </p:cNvSpPr>
          <p:nvPr>
            <p:ph type="subTitle" idx="2"/>
          </p:nvPr>
        </p:nvSpPr>
        <p:spPr>
          <a:xfrm>
            <a:off x="2308388" y="2137575"/>
            <a:ext cx="2236200" cy="2542200"/>
          </a:xfrm>
          <a:prstGeom prst="rect">
            <a:avLst/>
          </a:prstGeom>
          <a:noFill/>
        </p:spPr>
        <p:txBody>
          <a:bodyPr spcFirstLastPara="1" wrap="square" lIns="182875" tIns="0" rIns="182875" bIns="182875" anchor="t" anchorCtr="0">
            <a:normAutofit/>
          </a:bodyPr>
          <a:lstStyle>
            <a:lvl1pPr marL="228600" marR="88257" lvl="0" indent="0">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89" name="Google Shape;89;p18"/>
          <p:cNvSpPr txBox="1">
            <a:spLocks noGrp="1"/>
          </p:cNvSpPr>
          <p:nvPr>
            <p:ph type="subTitle" idx="3"/>
          </p:nvPr>
        </p:nvSpPr>
        <p:spPr>
          <a:xfrm>
            <a:off x="4608238" y="2137575"/>
            <a:ext cx="2236200" cy="2542200"/>
          </a:xfrm>
          <a:prstGeom prst="rect">
            <a:avLst/>
          </a:prstGeom>
          <a:noFill/>
        </p:spPr>
        <p:txBody>
          <a:bodyPr spcFirstLastPara="1" wrap="square" lIns="182875" tIns="0" rIns="182875" bIns="182875" anchor="t" anchorCtr="0">
            <a:normAutofit/>
          </a:bodyPr>
          <a:lstStyle>
            <a:lvl1pPr marL="228600" marR="88257" lvl="0" indent="0">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90" name="Google Shape;90;p18"/>
          <p:cNvSpPr txBox="1">
            <a:spLocks noGrp="1"/>
          </p:cNvSpPr>
          <p:nvPr>
            <p:ph type="subTitle" idx="4"/>
          </p:nvPr>
        </p:nvSpPr>
        <p:spPr>
          <a:xfrm>
            <a:off x="6908075" y="2137575"/>
            <a:ext cx="2236200" cy="2542200"/>
          </a:xfrm>
          <a:prstGeom prst="rect">
            <a:avLst/>
          </a:prstGeom>
          <a:noFill/>
        </p:spPr>
        <p:txBody>
          <a:bodyPr spcFirstLastPara="1" wrap="square" lIns="182875" tIns="0" rIns="182875" bIns="182875" anchor="t" anchorCtr="0">
            <a:normAutofit/>
          </a:bodyPr>
          <a:lstStyle>
            <a:lvl1pPr marL="228600" marR="88257" lvl="0" indent="0">
              <a:spcBef>
                <a:spcPts val="0"/>
              </a:spcBef>
              <a:spcAft>
                <a:spcPts val="0"/>
              </a:spcAft>
              <a:buNone/>
              <a:defRPr sz="1200">
                <a:latin typeface="Afacad Flux SemiBold"/>
                <a:ea typeface="Afacad Flux SemiBold"/>
                <a:cs typeface="Afacad Flux SemiBold"/>
                <a:sym typeface="Afacad Flux SemiBold"/>
              </a:defRPr>
            </a:lvl1pPr>
            <a:lvl2pPr lvl="1">
              <a:spcBef>
                <a:spcPts val="60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BLANK_1_1_1_1_1_1_2">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228600" y="2063500"/>
            <a:ext cx="8333100" cy="2656500"/>
          </a:xfrm>
          <a:prstGeom prst="rect">
            <a:avLst/>
          </a:prstGeom>
        </p:spPr>
        <p:txBody>
          <a:bodyPr spcFirstLastPara="1" wrap="square" lIns="0" tIns="0" rIns="0" bIns="0" anchor="b" anchorCtr="0">
            <a:noAutofit/>
          </a:bodyPr>
          <a:lstStyle>
            <a:lvl1pPr lvl="0">
              <a:spcBef>
                <a:spcPts val="0"/>
              </a:spcBef>
              <a:spcAft>
                <a:spcPts val="0"/>
              </a:spcAft>
              <a:buNone/>
              <a:defRPr sz="4800" b="0">
                <a:latin typeface="Afacad Flux Medium"/>
                <a:ea typeface="Afacad Flux Medium"/>
                <a:cs typeface="Afacad Flux Medium"/>
                <a:sym typeface="Afacad Flux Medium"/>
              </a:defRPr>
            </a:lvl1pPr>
            <a:lvl2pPr lvl="1">
              <a:spcBef>
                <a:spcPts val="0"/>
              </a:spcBef>
              <a:spcAft>
                <a:spcPts val="0"/>
              </a:spcAft>
              <a:buNone/>
              <a:defRPr sz="4800" b="0">
                <a:latin typeface="Afacad Flux Medium"/>
                <a:ea typeface="Afacad Flux Medium"/>
                <a:cs typeface="Afacad Flux Medium"/>
                <a:sym typeface="Afacad Flux Medium"/>
              </a:defRPr>
            </a:lvl2pPr>
            <a:lvl3pPr lvl="2">
              <a:spcBef>
                <a:spcPts val="0"/>
              </a:spcBef>
              <a:spcAft>
                <a:spcPts val="0"/>
              </a:spcAft>
              <a:buNone/>
              <a:defRPr sz="4800" b="0">
                <a:latin typeface="Afacad Flux Medium"/>
                <a:ea typeface="Afacad Flux Medium"/>
                <a:cs typeface="Afacad Flux Medium"/>
                <a:sym typeface="Afacad Flux Medium"/>
              </a:defRPr>
            </a:lvl3pPr>
            <a:lvl4pPr lvl="3">
              <a:spcBef>
                <a:spcPts val="0"/>
              </a:spcBef>
              <a:spcAft>
                <a:spcPts val="0"/>
              </a:spcAft>
              <a:buNone/>
              <a:defRPr sz="4800" b="0">
                <a:latin typeface="Afacad Flux Medium"/>
                <a:ea typeface="Afacad Flux Medium"/>
                <a:cs typeface="Afacad Flux Medium"/>
                <a:sym typeface="Afacad Flux Medium"/>
              </a:defRPr>
            </a:lvl4pPr>
            <a:lvl5pPr lvl="4">
              <a:spcBef>
                <a:spcPts val="0"/>
              </a:spcBef>
              <a:spcAft>
                <a:spcPts val="0"/>
              </a:spcAft>
              <a:buNone/>
              <a:defRPr sz="4800" b="0">
                <a:latin typeface="Afacad Flux Medium"/>
                <a:ea typeface="Afacad Flux Medium"/>
                <a:cs typeface="Afacad Flux Medium"/>
                <a:sym typeface="Afacad Flux Medium"/>
              </a:defRPr>
            </a:lvl5pPr>
            <a:lvl6pPr lvl="5">
              <a:spcBef>
                <a:spcPts val="0"/>
              </a:spcBef>
              <a:spcAft>
                <a:spcPts val="0"/>
              </a:spcAft>
              <a:buNone/>
              <a:defRPr sz="4800" b="0">
                <a:latin typeface="Afacad Flux Medium"/>
                <a:ea typeface="Afacad Flux Medium"/>
                <a:cs typeface="Afacad Flux Medium"/>
                <a:sym typeface="Afacad Flux Medium"/>
              </a:defRPr>
            </a:lvl6pPr>
            <a:lvl7pPr lvl="6">
              <a:spcBef>
                <a:spcPts val="0"/>
              </a:spcBef>
              <a:spcAft>
                <a:spcPts val="0"/>
              </a:spcAft>
              <a:buNone/>
              <a:defRPr sz="4800" b="0">
                <a:latin typeface="Afacad Flux Medium"/>
                <a:ea typeface="Afacad Flux Medium"/>
                <a:cs typeface="Afacad Flux Medium"/>
                <a:sym typeface="Afacad Flux Medium"/>
              </a:defRPr>
            </a:lvl7pPr>
            <a:lvl8pPr lvl="7">
              <a:spcBef>
                <a:spcPts val="0"/>
              </a:spcBef>
              <a:spcAft>
                <a:spcPts val="0"/>
              </a:spcAft>
              <a:buNone/>
              <a:defRPr sz="4800" b="0">
                <a:latin typeface="Afacad Flux Medium"/>
                <a:ea typeface="Afacad Flux Medium"/>
                <a:cs typeface="Afacad Flux Medium"/>
                <a:sym typeface="Afacad Flux Medium"/>
              </a:defRPr>
            </a:lvl8pPr>
            <a:lvl9pPr lvl="8">
              <a:spcBef>
                <a:spcPts val="0"/>
              </a:spcBef>
              <a:spcAft>
                <a:spcPts val="0"/>
              </a:spcAft>
              <a:buNone/>
              <a:defRPr sz="4800" b="0">
                <a:latin typeface="Afacad Flux Medium"/>
                <a:ea typeface="Afacad Flux Medium"/>
                <a:cs typeface="Afacad Flux Medium"/>
                <a:sym typeface="Afacad Flux Medium"/>
              </a:defRPr>
            </a:lvl9pPr>
          </a:lstStyle>
          <a:p>
            <a:endParaRPr/>
          </a:p>
        </p:txBody>
      </p:sp>
      <p:sp>
        <p:nvSpPr>
          <p:cNvPr id="93" name="Google Shape;93;p19"/>
          <p:cNvSpPr txBox="1">
            <a:spLocks noGrp="1"/>
          </p:cNvSpPr>
          <p:nvPr>
            <p:ph type="title" idx="2"/>
          </p:nvPr>
        </p:nvSpPr>
        <p:spPr>
          <a:xfrm>
            <a:off x="7673150" y="394400"/>
            <a:ext cx="1193700" cy="316500"/>
          </a:xfrm>
          <a:prstGeom prst="rect">
            <a:avLst/>
          </a:prstGeom>
        </p:spPr>
        <p:txBody>
          <a:bodyPr spcFirstLastPara="1" wrap="square" lIns="91425" tIns="91425" rIns="91425" bIns="91425" anchor="t" anchorCtr="0">
            <a:noAutofit/>
          </a:bodyPr>
          <a:lstStyle>
            <a:lvl1pPr lvl="0" algn="ctr">
              <a:spcBef>
                <a:spcPts val="0"/>
              </a:spcBef>
              <a:spcAft>
                <a:spcPts val="0"/>
              </a:spcAft>
              <a:buNone/>
              <a:defRPr sz="900">
                <a:latin typeface="Afacad Flux Medium"/>
                <a:ea typeface="Afacad Flux Medium"/>
                <a:cs typeface="Afacad Flux Medium"/>
                <a:sym typeface="Afacad Flux Medium"/>
              </a:defRPr>
            </a:lvl1pPr>
            <a:lvl2pPr lvl="1" algn="ctr">
              <a:lnSpc>
                <a:spcPct val="115000"/>
              </a:lnSpc>
              <a:spcBef>
                <a:spcPts val="200"/>
              </a:spcBef>
              <a:spcAft>
                <a:spcPts val="0"/>
              </a:spcAft>
              <a:buNone/>
              <a:defRPr sz="1700"/>
            </a:lvl2pPr>
            <a:lvl3pPr lvl="2" algn="ctr">
              <a:lnSpc>
                <a:spcPct val="115000"/>
              </a:lnSpc>
              <a:spcBef>
                <a:spcPts val="0"/>
              </a:spcBef>
              <a:spcAft>
                <a:spcPts val="0"/>
              </a:spcAft>
              <a:buNone/>
              <a:defRPr sz="1700"/>
            </a:lvl3pPr>
            <a:lvl4pPr lvl="3" algn="ctr">
              <a:lnSpc>
                <a:spcPct val="115000"/>
              </a:lnSpc>
              <a:spcBef>
                <a:spcPts val="0"/>
              </a:spcBef>
              <a:spcAft>
                <a:spcPts val="0"/>
              </a:spcAft>
              <a:buNone/>
              <a:defRPr sz="1700"/>
            </a:lvl4pPr>
            <a:lvl5pPr lvl="4" algn="ctr">
              <a:lnSpc>
                <a:spcPct val="115000"/>
              </a:lnSpc>
              <a:spcBef>
                <a:spcPts val="0"/>
              </a:spcBef>
              <a:spcAft>
                <a:spcPts val="0"/>
              </a:spcAft>
              <a:buNone/>
              <a:defRPr sz="1700"/>
            </a:lvl5pPr>
            <a:lvl6pPr lvl="5" algn="ctr">
              <a:lnSpc>
                <a:spcPct val="115000"/>
              </a:lnSpc>
              <a:spcBef>
                <a:spcPts val="0"/>
              </a:spcBef>
              <a:spcAft>
                <a:spcPts val="0"/>
              </a:spcAft>
              <a:buNone/>
              <a:defRPr sz="1700"/>
            </a:lvl6pPr>
            <a:lvl7pPr lvl="6" algn="ctr">
              <a:lnSpc>
                <a:spcPct val="115000"/>
              </a:lnSpc>
              <a:spcBef>
                <a:spcPts val="0"/>
              </a:spcBef>
              <a:spcAft>
                <a:spcPts val="0"/>
              </a:spcAft>
              <a:buNone/>
              <a:defRPr sz="1700"/>
            </a:lvl7pPr>
            <a:lvl8pPr lvl="7" algn="ctr">
              <a:lnSpc>
                <a:spcPct val="115000"/>
              </a:lnSpc>
              <a:spcBef>
                <a:spcPts val="0"/>
              </a:spcBef>
              <a:spcAft>
                <a:spcPts val="0"/>
              </a:spcAft>
              <a:buNone/>
              <a:defRPr sz="1700"/>
            </a:lvl8pPr>
            <a:lvl9pPr lvl="8" algn="ctr">
              <a:lnSpc>
                <a:spcPct val="115000"/>
              </a:lnSpc>
              <a:spcBef>
                <a:spcPts val="0"/>
              </a:spcBef>
              <a:spcAft>
                <a:spcPts val="0"/>
              </a:spcAft>
              <a:buNone/>
              <a:defRPr sz="17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ALT 1">
  <p:cSld name="BLANK_1_1_1_1_1_1_2_1">
    <p:spTree>
      <p:nvGrpSpPr>
        <p:cNvPr id="1" name="Shape 94"/>
        <p:cNvGrpSpPr/>
        <p:nvPr/>
      </p:nvGrpSpPr>
      <p:grpSpPr>
        <a:xfrm>
          <a:off x="0" y="0"/>
          <a:ext cx="0" cy="0"/>
          <a:chOff x="0" y="0"/>
          <a:chExt cx="0" cy="0"/>
        </a:xfrm>
      </p:grpSpPr>
      <p:sp>
        <p:nvSpPr>
          <p:cNvPr id="95" name="Google Shape;95;p20"/>
          <p:cNvSpPr/>
          <p:nvPr/>
        </p:nvSpPr>
        <p:spPr>
          <a:xfrm rot="-5400000">
            <a:off x="4127625" y="2902800"/>
            <a:ext cx="3093600" cy="13878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lt1"/>
              </a:solidFill>
              <a:latin typeface="Afacad Flux"/>
              <a:ea typeface="Afacad Flux"/>
              <a:cs typeface="Afacad Flux"/>
              <a:sym typeface="Afacad Flux"/>
            </a:endParaRPr>
          </a:p>
        </p:txBody>
      </p:sp>
      <p:sp>
        <p:nvSpPr>
          <p:cNvPr id="96" name="Google Shape;96;p20"/>
          <p:cNvSpPr/>
          <p:nvPr/>
        </p:nvSpPr>
        <p:spPr>
          <a:xfrm rot="-5400000">
            <a:off x="5515450" y="2902800"/>
            <a:ext cx="3093600" cy="13878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lt1"/>
              </a:solidFill>
              <a:latin typeface="Afacad Flux"/>
              <a:ea typeface="Afacad Flux"/>
              <a:cs typeface="Afacad Flux"/>
              <a:sym typeface="Afacad Flux"/>
            </a:endParaRPr>
          </a:p>
        </p:txBody>
      </p:sp>
      <p:sp>
        <p:nvSpPr>
          <p:cNvPr id="97" name="Google Shape;97;p20"/>
          <p:cNvSpPr/>
          <p:nvPr/>
        </p:nvSpPr>
        <p:spPr>
          <a:xfrm rot="-2220703">
            <a:off x="-226496" y="2528351"/>
            <a:ext cx="4023732" cy="1997707"/>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lt1"/>
              </a:solidFill>
              <a:latin typeface="Afacad Flux"/>
              <a:ea typeface="Afacad Flux"/>
              <a:cs typeface="Afacad Flux"/>
              <a:sym typeface="Afacad Flux"/>
            </a:endParaRPr>
          </a:p>
        </p:txBody>
      </p:sp>
      <p:sp>
        <p:nvSpPr>
          <p:cNvPr id="98" name="Google Shape;98;p20"/>
          <p:cNvSpPr/>
          <p:nvPr/>
        </p:nvSpPr>
        <p:spPr>
          <a:xfrm>
            <a:off x="7060250" y="0"/>
            <a:ext cx="2083800" cy="20868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Afacad Flux"/>
              <a:ea typeface="Afacad Flux"/>
              <a:cs typeface="Afacad Flux"/>
              <a:sym typeface="Afacad Flux"/>
            </a:endParaRPr>
          </a:p>
        </p:txBody>
      </p:sp>
      <p:sp>
        <p:nvSpPr>
          <p:cNvPr id="99" name="Google Shape;99;p20"/>
          <p:cNvSpPr txBox="1">
            <a:spLocks noGrp="1"/>
          </p:cNvSpPr>
          <p:nvPr>
            <p:ph type="title"/>
          </p:nvPr>
        </p:nvSpPr>
        <p:spPr>
          <a:xfrm>
            <a:off x="137160" y="228600"/>
            <a:ext cx="6480300" cy="1409400"/>
          </a:xfrm>
          <a:prstGeom prst="rect">
            <a:avLst/>
          </a:prstGeom>
        </p:spPr>
        <p:txBody>
          <a:bodyPr spcFirstLastPara="1" wrap="square" lIns="91425" tIns="91425" rIns="91425" bIns="91425" anchor="t" anchorCtr="0">
            <a:noAutofit/>
          </a:bodyPr>
          <a:lstStyle>
            <a:lvl1pPr lvl="0">
              <a:spcBef>
                <a:spcPts val="0"/>
              </a:spcBef>
              <a:spcAft>
                <a:spcPts val="0"/>
              </a:spcAft>
              <a:buNone/>
              <a:defRPr sz="3900"/>
            </a:lvl1pPr>
            <a:lvl2pPr lvl="1">
              <a:spcBef>
                <a:spcPts val="0"/>
              </a:spcBef>
              <a:spcAft>
                <a:spcPts val="0"/>
              </a:spcAft>
              <a:buNone/>
              <a:defRPr sz="3900" b="0">
                <a:latin typeface="Afacad Flux SemiBold"/>
                <a:ea typeface="Afacad Flux SemiBold"/>
                <a:cs typeface="Afacad Flux SemiBold"/>
                <a:sym typeface="Afacad Flux SemiBold"/>
              </a:defRPr>
            </a:lvl2pPr>
            <a:lvl3pPr lvl="2">
              <a:spcBef>
                <a:spcPts val="0"/>
              </a:spcBef>
              <a:spcAft>
                <a:spcPts val="0"/>
              </a:spcAft>
              <a:buNone/>
              <a:defRPr sz="3900" b="0">
                <a:latin typeface="Afacad Flux SemiBold"/>
                <a:ea typeface="Afacad Flux SemiBold"/>
                <a:cs typeface="Afacad Flux SemiBold"/>
                <a:sym typeface="Afacad Flux SemiBold"/>
              </a:defRPr>
            </a:lvl3pPr>
            <a:lvl4pPr lvl="3">
              <a:spcBef>
                <a:spcPts val="0"/>
              </a:spcBef>
              <a:spcAft>
                <a:spcPts val="0"/>
              </a:spcAft>
              <a:buNone/>
              <a:defRPr sz="3900" b="0">
                <a:latin typeface="Afacad Flux SemiBold"/>
                <a:ea typeface="Afacad Flux SemiBold"/>
                <a:cs typeface="Afacad Flux SemiBold"/>
                <a:sym typeface="Afacad Flux SemiBold"/>
              </a:defRPr>
            </a:lvl4pPr>
            <a:lvl5pPr lvl="4">
              <a:spcBef>
                <a:spcPts val="0"/>
              </a:spcBef>
              <a:spcAft>
                <a:spcPts val="0"/>
              </a:spcAft>
              <a:buNone/>
              <a:defRPr sz="3900" b="0">
                <a:latin typeface="Afacad Flux SemiBold"/>
                <a:ea typeface="Afacad Flux SemiBold"/>
                <a:cs typeface="Afacad Flux SemiBold"/>
                <a:sym typeface="Afacad Flux SemiBold"/>
              </a:defRPr>
            </a:lvl5pPr>
            <a:lvl6pPr lvl="5">
              <a:spcBef>
                <a:spcPts val="0"/>
              </a:spcBef>
              <a:spcAft>
                <a:spcPts val="0"/>
              </a:spcAft>
              <a:buNone/>
              <a:defRPr sz="3900" b="0">
                <a:latin typeface="Afacad Flux SemiBold"/>
                <a:ea typeface="Afacad Flux SemiBold"/>
                <a:cs typeface="Afacad Flux SemiBold"/>
                <a:sym typeface="Afacad Flux SemiBold"/>
              </a:defRPr>
            </a:lvl6pPr>
            <a:lvl7pPr lvl="6">
              <a:spcBef>
                <a:spcPts val="0"/>
              </a:spcBef>
              <a:spcAft>
                <a:spcPts val="0"/>
              </a:spcAft>
              <a:buNone/>
              <a:defRPr sz="3900" b="0">
                <a:latin typeface="Afacad Flux SemiBold"/>
                <a:ea typeface="Afacad Flux SemiBold"/>
                <a:cs typeface="Afacad Flux SemiBold"/>
                <a:sym typeface="Afacad Flux SemiBold"/>
              </a:defRPr>
            </a:lvl7pPr>
            <a:lvl8pPr lvl="7">
              <a:spcBef>
                <a:spcPts val="0"/>
              </a:spcBef>
              <a:spcAft>
                <a:spcPts val="0"/>
              </a:spcAft>
              <a:buNone/>
              <a:defRPr sz="3900" b="0">
                <a:latin typeface="Afacad Flux SemiBold"/>
                <a:ea typeface="Afacad Flux SemiBold"/>
                <a:cs typeface="Afacad Flux SemiBold"/>
                <a:sym typeface="Afacad Flux SemiBold"/>
              </a:defRPr>
            </a:lvl8pPr>
            <a:lvl9pPr lvl="8">
              <a:spcBef>
                <a:spcPts val="0"/>
              </a:spcBef>
              <a:spcAft>
                <a:spcPts val="0"/>
              </a:spcAft>
              <a:buNone/>
              <a:defRPr sz="3900" b="0">
                <a:latin typeface="Afacad Flux SemiBold"/>
                <a:ea typeface="Afacad Flux SemiBold"/>
                <a:cs typeface="Afacad Flux SemiBold"/>
                <a:sym typeface="Afacad Flux SemiBold"/>
              </a:defRPr>
            </a:lvl9pPr>
          </a:lstStyle>
          <a:p>
            <a:endParaRPr/>
          </a:p>
        </p:txBody>
      </p:sp>
      <p:sp>
        <p:nvSpPr>
          <p:cNvPr id="100" name="Google Shape;100;p20"/>
          <p:cNvSpPr/>
          <p:nvPr/>
        </p:nvSpPr>
        <p:spPr>
          <a:xfrm rot="-5400000">
            <a:off x="2739800" y="2902800"/>
            <a:ext cx="3093600" cy="13878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lt1"/>
              </a:solidFill>
              <a:latin typeface="Afacad Flux"/>
              <a:ea typeface="Afacad Flux"/>
              <a:cs typeface="Afacad Flux"/>
              <a:sym typeface="Afacad Flux"/>
            </a:endParaRPr>
          </a:p>
        </p:txBody>
      </p:sp>
      <p:sp>
        <p:nvSpPr>
          <p:cNvPr id="101" name="Google Shape;101;p20"/>
          <p:cNvSpPr/>
          <p:nvPr/>
        </p:nvSpPr>
        <p:spPr>
          <a:xfrm rot="-5400000">
            <a:off x="6903275" y="2902800"/>
            <a:ext cx="3093600" cy="13878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lt1"/>
              </a:solidFill>
              <a:latin typeface="Afacad Flux"/>
              <a:ea typeface="Afacad Flux"/>
              <a:cs typeface="Afacad Flux"/>
              <a:sym typeface="Afacad Flux"/>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Eight cards">
  <p:cSld name="BLANK_1_1_1_1_1_1_2_1_1">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137150" y="228600"/>
            <a:ext cx="6480300" cy="818700"/>
          </a:xfrm>
          <a:prstGeom prst="rect">
            <a:avLst/>
          </a:prstGeom>
        </p:spPr>
        <p:txBody>
          <a:bodyPr spcFirstLastPara="1" wrap="square" lIns="91425" tIns="91425" rIns="91425" bIns="91425" anchor="t" anchorCtr="0">
            <a:noAutofit/>
          </a:bodyPr>
          <a:lstStyle>
            <a:lvl1pPr lvl="0">
              <a:spcBef>
                <a:spcPts val="0"/>
              </a:spcBef>
              <a:spcAft>
                <a:spcPts val="0"/>
              </a:spcAft>
              <a:buNone/>
              <a:defRPr sz="3900"/>
            </a:lvl1pPr>
            <a:lvl2pPr lvl="1">
              <a:spcBef>
                <a:spcPts val="0"/>
              </a:spcBef>
              <a:spcAft>
                <a:spcPts val="0"/>
              </a:spcAft>
              <a:buNone/>
              <a:defRPr sz="3900" b="0">
                <a:latin typeface="Afacad Flux SemiBold"/>
                <a:ea typeface="Afacad Flux SemiBold"/>
                <a:cs typeface="Afacad Flux SemiBold"/>
                <a:sym typeface="Afacad Flux SemiBold"/>
              </a:defRPr>
            </a:lvl2pPr>
            <a:lvl3pPr lvl="2">
              <a:spcBef>
                <a:spcPts val="0"/>
              </a:spcBef>
              <a:spcAft>
                <a:spcPts val="0"/>
              </a:spcAft>
              <a:buNone/>
              <a:defRPr sz="3900" b="0">
                <a:latin typeface="Afacad Flux SemiBold"/>
                <a:ea typeface="Afacad Flux SemiBold"/>
                <a:cs typeface="Afacad Flux SemiBold"/>
                <a:sym typeface="Afacad Flux SemiBold"/>
              </a:defRPr>
            </a:lvl3pPr>
            <a:lvl4pPr lvl="3">
              <a:spcBef>
                <a:spcPts val="0"/>
              </a:spcBef>
              <a:spcAft>
                <a:spcPts val="0"/>
              </a:spcAft>
              <a:buNone/>
              <a:defRPr sz="3900" b="0">
                <a:latin typeface="Afacad Flux SemiBold"/>
                <a:ea typeface="Afacad Flux SemiBold"/>
                <a:cs typeface="Afacad Flux SemiBold"/>
                <a:sym typeface="Afacad Flux SemiBold"/>
              </a:defRPr>
            </a:lvl4pPr>
            <a:lvl5pPr lvl="4">
              <a:spcBef>
                <a:spcPts val="0"/>
              </a:spcBef>
              <a:spcAft>
                <a:spcPts val="0"/>
              </a:spcAft>
              <a:buNone/>
              <a:defRPr sz="3900" b="0">
                <a:latin typeface="Afacad Flux SemiBold"/>
                <a:ea typeface="Afacad Flux SemiBold"/>
                <a:cs typeface="Afacad Flux SemiBold"/>
                <a:sym typeface="Afacad Flux SemiBold"/>
              </a:defRPr>
            </a:lvl5pPr>
            <a:lvl6pPr lvl="5">
              <a:spcBef>
                <a:spcPts val="0"/>
              </a:spcBef>
              <a:spcAft>
                <a:spcPts val="0"/>
              </a:spcAft>
              <a:buNone/>
              <a:defRPr sz="3900" b="0">
                <a:latin typeface="Afacad Flux SemiBold"/>
                <a:ea typeface="Afacad Flux SemiBold"/>
                <a:cs typeface="Afacad Flux SemiBold"/>
                <a:sym typeface="Afacad Flux SemiBold"/>
              </a:defRPr>
            </a:lvl6pPr>
            <a:lvl7pPr lvl="6">
              <a:spcBef>
                <a:spcPts val="0"/>
              </a:spcBef>
              <a:spcAft>
                <a:spcPts val="0"/>
              </a:spcAft>
              <a:buNone/>
              <a:defRPr sz="3900" b="0">
                <a:latin typeface="Afacad Flux SemiBold"/>
                <a:ea typeface="Afacad Flux SemiBold"/>
                <a:cs typeface="Afacad Flux SemiBold"/>
                <a:sym typeface="Afacad Flux SemiBold"/>
              </a:defRPr>
            </a:lvl7pPr>
            <a:lvl8pPr lvl="7">
              <a:spcBef>
                <a:spcPts val="0"/>
              </a:spcBef>
              <a:spcAft>
                <a:spcPts val="0"/>
              </a:spcAft>
              <a:buNone/>
              <a:defRPr sz="3900" b="0">
                <a:latin typeface="Afacad Flux SemiBold"/>
                <a:ea typeface="Afacad Flux SemiBold"/>
                <a:cs typeface="Afacad Flux SemiBold"/>
                <a:sym typeface="Afacad Flux SemiBold"/>
              </a:defRPr>
            </a:lvl8pPr>
            <a:lvl9pPr lvl="8">
              <a:spcBef>
                <a:spcPts val="0"/>
              </a:spcBef>
              <a:spcAft>
                <a:spcPts val="0"/>
              </a:spcAft>
              <a:buNone/>
              <a:defRPr sz="3900" b="0">
                <a:latin typeface="Afacad Flux SemiBold"/>
                <a:ea typeface="Afacad Flux SemiBold"/>
                <a:cs typeface="Afacad Flux SemiBold"/>
                <a:sym typeface="Afacad Flux SemiBold"/>
              </a:defRPr>
            </a:lvl9pPr>
          </a:lstStyle>
          <a:p>
            <a:endParaRPr/>
          </a:p>
        </p:txBody>
      </p:sp>
      <p:sp>
        <p:nvSpPr>
          <p:cNvPr id="104" name="Google Shape;104;p21"/>
          <p:cNvSpPr txBox="1">
            <a:spLocks noGrp="1"/>
          </p:cNvSpPr>
          <p:nvPr>
            <p:ph type="subTitle" idx="1"/>
          </p:nvPr>
        </p:nvSpPr>
        <p:spPr>
          <a:xfrm>
            <a:off x="432650" y="160400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05" name="Google Shape;105;p21"/>
          <p:cNvSpPr txBox="1">
            <a:spLocks noGrp="1"/>
          </p:cNvSpPr>
          <p:nvPr>
            <p:ph type="body" idx="2"/>
          </p:nvPr>
        </p:nvSpPr>
        <p:spPr>
          <a:xfrm>
            <a:off x="432650" y="1811750"/>
            <a:ext cx="1711800" cy="818700"/>
          </a:xfrm>
          <a:prstGeom prst="rect">
            <a:avLst/>
          </a:prstGeom>
        </p:spPr>
        <p:txBody>
          <a:bodyPr spcFirstLastPara="1" wrap="square" lIns="0" tIns="0" rIns="0" bIns="0" anchor="t" anchorCtr="0">
            <a:spAutoFit/>
          </a:bodyPr>
          <a:lstStyle>
            <a:lvl1pPr marL="457200" lvl="0" indent="-292100">
              <a:lnSpc>
                <a:spcPct val="100000"/>
              </a:lnSpc>
              <a:spcBef>
                <a:spcPts val="0"/>
              </a:spcBef>
              <a:spcAft>
                <a:spcPts val="0"/>
              </a:spcAft>
              <a:buSzPts val="1000"/>
              <a:buChar char="●"/>
              <a:defRPr sz="1000"/>
            </a:lvl1pPr>
            <a:lvl2pPr marL="914400" lvl="1" indent="-292100">
              <a:lnSpc>
                <a:spcPct val="100000"/>
              </a:lnSpc>
              <a:spcBef>
                <a:spcPts val="800"/>
              </a:spcBef>
              <a:spcAft>
                <a:spcPts val="0"/>
              </a:spcAft>
              <a:buSzPts val="1000"/>
              <a:buChar char="○"/>
              <a:defRPr sz="1000"/>
            </a:lvl2pPr>
            <a:lvl3pPr marL="1371600" lvl="2" indent="-292100">
              <a:lnSpc>
                <a:spcPct val="100000"/>
              </a:lnSpc>
              <a:spcBef>
                <a:spcPts val="800"/>
              </a:spcBef>
              <a:spcAft>
                <a:spcPts val="0"/>
              </a:spcAft>
              <a:buSzPts val="1000"/>
              <a:buChar char="■"/>
              <a:defRPr sz="1000"/>
            </a:lvl3pPr>
            <a:lvl4pPr marL="1828800" lvl="3" indent="-292100">
              <a:lnSpc>
                <a:spcPct val="100000"/>
              </a:lnSpc>
              <a:spcBef>
                <a:spcPts val="800"/>
              </a:spcBef>
              <a:spcAft>
                <a:spcPts val="0"/>
              </a:spcAft>
              <a:buSzPts val="1000"/>
              <a:buChar char="●"/>
              <a:defRPr sz="1000"/>
            </a:lvl4pPr>
            <a:lvl5pPr marL="2286000" lvl="4" indent="-292100">
              <a:lnSpc>
                <a:spcPct val="100000"/>
              </a:lnSpc>
              <a:spcBef>
                <a:spcPts val="800"/>
              </a:spcBef>
              <a:spcAft>
                <a:spcPts val="0"/>
              </a:spcAft>
              <a:buSzPts val="1000"/>
              <a:buChar char="○"/>
              <a:defRPr sz="1000"/>
            </a:lvl5pPr>
            <a:lvl6pPr marL="2743200" lvl="5" indent="-292100">
              <a:lnSpc>
                <a:spcPct val="100000"/>
              </a:lnSpc>
              <a:spcBef>
                <a:spcPts val="800"/>
              </a:spcBef>
              <a:spcAft>
                <a:spcPts val="0"/>
              </a:spcAft>
              <a:buSzPts val="1000"/>
              <a:buChar char="■"/>
              <a:defRPr sz="1000"/>
            </a:lvl6pPr>
            <a:lvl7pPr marL="3200400" lvl="6" indent="-292100">
              <a:lnSpc>
                <a:spcPct val="100000"/>
              </a:lnSpc>
              <a:spcBef>
                <a:spcPts val="800"/>
              </a:spcBef>
              <a:spcAft>
                <a:spcPts val="0"/>
              </a:spcAft>
              <a:buSzPts val="1000"/>
              <a:buChar char="●"/>
              <a:defRPr sz="1000"/>
            </a:lvl7pPr>
            <a:lvl8pPr marL="3657600" lvl="7" indent="-292100">
              <a:lnSpc>
                <a:spcPct val="100000"/>
              </a:lnSpc>
              <a:spcBef>
                <a:spcPts val="800"/>
              </a:spcBef>
              <a:spcAft>
                <a:spcPts val="0"/>
              </a:spcAft>
              <a:buSzPts val="1000"/>
              <a:buChar char="○"/>
              <a:defRPr sz="1000"/>
            </a:lvl8pPr>
            <a:lvl9pPr marL="4114800" lvl="8" indent="-292100">
              <a:lnSpc>
                <a:spcPct val="100000"/>
              </a:lnSpc>
              <a:spcBef>
                <a:spcPts val="800"/>
              </a:spcBef>
              <a:spcAft>
                <a:spcPts val="800"/>
              </a:spcAft>
              <a:buSzPts val="1000"/>
              <a:buChar char="■"/>
              <a:defRPr sz="1000"/>
            </a:lvl9pPr>
          </a:lstStyle>
          <a:p>
            <a:endParaRPr/>
          </a:p>
        </p:txBody>
      </p:sp>
      <p:sp>
        <p:nvSpPr>
          <p:cNvPr id="106" name="Google Shape;106;p21"/>
          <p:cNvSpPr txBox="1">
            <a:spLocks noGrp="1"/>
          </p:cNvSpPr>
          <p:nvPr>
            <p:ph type="subTitle" idx="3"/>
          </p:nvPr>
        </p:nvSpPr>
        <p:spPr>
          <a:xfrm>
            <a:off x="438875" y="344915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07" name="Google Shape;107;p21"/>
          <p:cNvSpPr txBox="1">
            <a:spLocks noGrp="1"/>
          </p:cNvSpPr>
          <p:nvPr>
            <p:ph type="body" idx="4"/>
          </p:nvPr>
        </p:nvSpPr>
        <p:spPr>
          <a:xfrm>
            <a:off x="438875" y="365690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08" name="Google Shape;108;p21"/>
          <p:cNvSpPr txBox="1">
            <a:spLocks noGrp="1"/>
          </p:cNvSpPr>
          <p:nvPr>
            <p:ph type="subTitle" idx="5"/>
          </p:nvPr>
        </p:nvSpPr>
        <p:spPr>
          <a:xfrm>
            <a:off x="2621613" y="160400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09" name="Google Shape;109;p21"/>
          <p:cNvSpPr txBox="1">
            <a:spLocks noGrp="1"/>
          </p:cNvSpPr>
          <p:nvPr>
            <p:ph type="body" idx="6"/>
          </p:nvPr>
        </p:nvSpPr>
        <p:spPr>
          <a:xfrm>
            <a:off x="2621613" y="181175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10" name="Google Shape;110;p21"/>
          <p:cNvSpPr txBox="1">
            <a:spLocks noGrp="1"/>
          </p:cNvSpPr>
          <p:nvPr>
            <p:ph type="subTitle" idx="7"/>
          </p:nvPr>
        </p:nvSpPr>
        <p:spPr>
          <a:xfrm>
            <a:off x="2627850" y="344915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11" name="Google Shape;111;p21"/>
          <p:cNvSpPr txBox="1">
            <a:spLocks noGrp="1"/>
          </p:cNvSpPr>
          <p:nvPr>
            <p:ph type="body" idx="8"/>
          </p:nvPr>
        </p:nvSpPr>
        <p:spPr>
          <a:xfrm>
            <a:off x="2627850" y="365690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12" name="Google Shape;112;p21"/>
          <p:cNvSpPr txBox="1">
            <a:spLocks noGrp="1"/>
          </p:cNvSpPr>
          <p:nvPr>
            <p:ph type="subTitle" idx="9"/>
          </p:nvPr>
        </p:nvSpPr>
        <p:spPr>
          <a:xfrm>
            <a:off x="4810588" y="160400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13" name="Google Shape;113;p21"/>
          <p:cNvSpPr txBox="1">
            <a:spLocks noGrp="1"/>
          </p:cNvSpPr>
          <p:nvPr>
            <p:ph type="body" idx="13"/>
          </p:nvPr>
        </p:nvSpPr>
        <p:spPr>
          <a:xfrm>
            <a:off x="4810588" y="181175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14" name="Google Shape;114;p21"/>
          <p:cNvSpPr txBox="1">
            <a:spLocks noGrp="1"/>
          </p:cNvSpPr>
          <p:nvPr>
            <p:ph type="subTitle" idx="14"/>
          </p:nvPr>
        </p:nvSpPr>
        <p:spPr>
          <a:xfrm>
            <a:off x="4813700" y="344915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15" name="Google Shape;115;p21"/>
          <p:cNvSpPr txBox="1">
            <a:spLocks noGrp="1"/>
          </p:cNvSpPr>
          <p:nvPr>
            <p:ph type="body" idx="15"/>
          </p:nvPr>
        </p:nvSpPr>
        <p:spPr>
          <a:xfrm>
            <a:off x="4813700" y="365690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16" name="Google Shape;116;p21"/>
          <p:cNvSpPr txBox="1">
            <a:spLocks noGrp="1"/>
          </p:cNvSpPr>
          <p:nvPr>
            <p:ph type="subTitle" idx="16"/>
          </p:nvPr>
        </p:nvSpPr>
        <p:spPr>
          <a:xfrm>
            <a:off x="6999550" y="160400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17" name="Google Shape;117;p21"/>
          <p:cNvSpPr txBox="1">
            <a:spLocks noGrp="1"/>
          </p:cNvSpPr>
          <p:nvPr>
            <p:ph type="body" idx="17"/>
          </p:nvPr>
        </p:nvSpPr>
        <p:spPr>
          <a:xfrm>
            <a:off x="6999550" y="181175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18" name="Google Shape;118;p21"/>
          <p:cNvSpPr txBox="1">
            <a:spLocks noGrp="1"/>
          </p:cNvSpPr>
          <p:nvPr>
            <p:ph type="subTitle" idx="18"/>
          </p:nvPr>
        </p:nvSpPr>
        <p:spPr>
          <a:xfrm>
            <a:off x="7005800" y="3449150"/>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1pPr>
            <a:lvl2pPr lvl="1">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2pPr>
            <a:lvl3pPr lvl="2">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3pPr>
            <a:lvl4pPr lvl="3">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4pPr>
            <a:lvl5pPr lvl="4">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5pPr>
            <a:lvl6pPr lvl="5">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6pPr>
            <a:lvl7pPr lvl="6">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7pPr>
            <a:lvl8pPr lvl="7">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8pPr>
            <a:lvl9pPr lvl="8">
              <a:lnSpc>
                <a:spcPct val="90000"/>
              </a:lnSpc>
              <a:spcBef>
                <a:spcPts val="0"/>
              </a:spcBef>
              <a:spcAft>
                <a:spcPts val="0"/>
              </a:spcAft>
              <a:buSzPts val="1200"/>
              <a:buFont typeface="Afacad Flux SemiBold"/>
              <a:buNone/>
              <a:defRPr sz="1200">
                <a:latin typeface="Afacad Flux SemiBold"/>
                <a:ea typeface="Afacad Flux SemiBold"/>
                <a:cs typeface="Afacad Flux SemiBold"/>
                <a:sym typeface="Afacad Flux SemiBold"/>
              </a:defRPr>
            </a:lvl9pPr>
          </a:lstStyle>
          <a:p>
            <a:endParaRPr/>
          </a:p>
        </p:txBody>
      </p:sp>
      <p:sp>
        <p:nvSpPr>
          <p:cNvPr id="119" name="Google Shape;119;p21"/>
          <p:cNvSpPr txBox="1">
            <a:spLocks noGrp="1"/>
          </p:cNvSpPr>
          <p:nvPr>
            <p:ph type="body" idx="19"/>
          </p:nvPr>
        </p:nvSpPr>
        <p:spPr>
          <a:xfrm>
            <a:off x="7005800" y="3656900"/>
            <a:ext cx="1711800" cy="818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rds with images">
  <p:cSld name="BLANK_1_1_1_1_1_1_2_1_1_1">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xfrm>
            <a:off x="137150" y="228600"/>
            <a:ext cx="6480300" cy="818700"/>
          </a:xfrm>
          <a:prstGeom prst="rect">
            <a:avLst/>
          </a:prstGeom>
        </p:spPr>
        <p:txBody>
          <a:bodyPr spcFirstLastPara="1" wrap="square" lIns="91425" tIns="91425" rIns="91425" bIns="91425" anchor="t" anchorCtr="0">
            <a:noAutofit/>
          </a:bodyPr>
          <a:lstStyle>
            <a:lvl1pPr lvl="0">
              <a:spcBef>
                <a:spcPts val="0"/>
              </a:spcBef>
              <a:spcAft>
                <a:spcPts val="0"/>
              </a:spcAft>
              <a:buNone/>
              <a:defRPr sz="3900"/>
            </a:lvl1pPr>
            <a:lvl2pPr lvl="1">
              <a:spcBef>
                <a:spcPts val="0"/>
              </a:spcBef>
              <a:spcAft>
                <a:spcPts val="0"/>
              </a:spcAft>
              <a:buNone/>
              <a:defRPr sz="3900" b="0">
                <a:latin typeface="Afacad Flux SemiBold"/>
                <a:ea typeface="Afacad Flux SemiBold"/>
                <a:cs typeface="Afacad Flux SemiBold"/>
                <a:sym typeface="Afacad Flux SemiBold"/>
              </a:defRPr>
            </a:lvl2pPr>
            <a:lvl3pPr lvl="2">
              <a:spcBef>
                <a:spcPts val="0"/>
              </a:spcBef>
              <a:spcAft>
                <a:spcPts val="0"/>
              </a:spcAft>
              <a:buNone/>
              <a:defRPr sz="3900" b="0">
                <a:latin typeface="Afacad Flux SemiBold"/>
                <a:ea typeface="Afacad Flux SemiBold"/>
                <a:cs typeface="Afacad Flux SemiBold"/>
                <a:sym typeface="Afacad Flux SemiBold"/>
              </a:defRPr>
            </a:lvl3pPr>
            <a:lvl4pPr lvl="3">
              <a:spcBef>
                <a:spcPts val="0"/>
              </a:spcBef>
              <a:spcAft>
                <a:spcPts val="0"/>
              </a:spcAft>
              <a:buNone/>
              <a:defRPr sz="3900" b="0">
                <a:latin typeface="Afacad Flux SemiBold"/>
                <a:ea typeface="Afacad Flux SemiBold"/>
                <a:cs typeface="Afacad Flux SemiBold"/>
                <a:sym typeface="Afacad Flux SemiBold"/>
              </a:defRPr>
            </a:lvl4pPr>
            <a:lvl5pPr lvl="4">
              <a:spcBef>
                <a:spcPts val="0"/>
              </a:spcBef>
              <a:spcAft>
                <a:spcPts val="0"/>
              </a:spcAft>
              <a:buNone/>
              <a:defRPr sz="3900" b="0">
                <a:latin typeface="Afacad Flux SemiBold"/>
                <a:ea typeface="Afacad Flux SemiBold"/>
                <a:cs typeface="Afacad Flux SemiBold"/>
                <a:sym typeface="Afacad Flux SemiBold"/>
              </a:defRPr>
            </a:lvl5pPr>
            <a:lvl6pPr lvl="5">
              <a:spcBef>
                <a:spcPts val="0"/>
              </a:spcBef>
              <a:spcAft>
                <a:spcPts val="0"/>
              </a:spcAft>
              <a:buNone/>
              <a:defRPr sz="3900" b="0">
                <a:latin typeface="Afacad Flux SemiBold"/>
                <a:ea typeface="Afacad Flux SemiBold"/>
                <a:cs typeface="Afacad Flux SemiBold"/>
                <a:sym typeface="Afacad Flux SemiBold"/>
              </a:defRPr>
            </a:lvl6pPr>
            <a:lvl7pPr lvl="6">
              <a:spcBef>
                <a:spcPts val="0"/>
              </a:spcBef>
              <a:spcAft>
                <a:spcPts val="0"/>
              </a:spcAft>
              <a:buNone/>
              <a:defRPr sz="3900" b="0">
                <a:latin typeface="Afacad Flux SemiBold"/>
                <a:ea typeface="Afacad Flux SemiBold"/>
                <a:cs typeface="Afacad Flux SemiBold"/>
                <a:sym typeface="Afacad Flux SemiBold"/>
              </a:defRPr>
            </a:lvl7pPr>
            <a:lvl8pPr lvl="7">
              <a:spcBef>
                <a:spcPts val="0"/>
              </a:spcBef>
              <a:spcAft>
                <a:spcPts val="0"/>
              </a:spcAft>
              <a:buNone/>
              <a:defRPr sz="3900" b="0">
                <a:latin typeface="Afacad Flux SemiBold"/>
                <a:ea typeface="Afacad Flux SemiBold"/>
                <a:cs typeface="Afacad Flux SemiBold"/>
                <a:sym typeface="Afacad Flux SemiBold"/>
              </a:defRPr>
            </a:lvl8pPr>
            <a:lvl9pPr lvl="8">
              <a:spcBef>
                <a:spcPts val="0"/>
              </a:spcBef>
              <a:spcAft>
                <a:spcPts val="0"/>
              </a:spcAft>
              <a:buNone/>
              <a:defRPr sz="3900" b="0">
                <a:latin typeface="Afacad Flux SemiBold"/>
                <a:ea typeface="Afacad Flux SemiBold"/>
                <a:cs typeface="Afacad Flux SemiBold"/>
                <a:sym typeface="Afacad Flux SemiBold"/>
              </a:defRPr>
            </a:lvl9pPr>
          </a:lstStyle>
          <a:p>
            <a:endParaRPr/>
          </a:p>
        </p:txBody>
      </p:sp>
      <p:sp>
        <p:nvSpPr>
          <p:cNvPr id="122" name="Google Shape;122;p22"/>
          <p:cNvSpPr txBox="1">
            <a:spLocks noGrp="1"/>
          </p:cNvSpPr>
          <p:nvPr>
            <p:ph type="subTitle" idx="1"/>
          </p:nvPr>
        </p:nvSpPr>
        <p:spPr>
          <a:xfrm>
            <a:off x="438875" y="3276043"/>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23" name="Google Shape;123;p22"/>
          <p:cNvSpPr txBox="1">
            <a:spLocks noGrp="1"/>
          </p:cNvSpPr>
          <p:nvPr>
            <p:ph type="body" idx="2"/>
          </p:nvPr>
        </p:nvSpPr>
        <p:spPr>
          <a:xfrm>
            <a:off x="438875" y="3656900"/>
            <a:ext cx="1711800" cy="663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24" name="Google Shape;124;p22"/>
          <p:cNvSpPr txBox="1">
            <a:spLocks noGrp="1"/>
          </p:cNvSpPr>
          <p:nvPr>
            <p:ph type="subTitle" idx="3"/>
          </p:nvPr>
        </p:nvSpPr>
        <p:spPr>
          <a:xfrm>
            <a:off x="2630975" y="1803668"/>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25" name="Google Shape;125;p22"/>
          <p:cNvSpPr txBox="1">
            <a:spLocks noGrp="1"/>
          </p:cNvSpPr>
          <p:nvPr>
            <p:ph type="body" idx="4"/>
          </p:nvPr>
        </p:nvSpPr>
        <p:spPr>
          <a:xfrm>
            <a:off x="2630975" y="2184525"/>
            <a:ext cx="1711800" cy="663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26" name="Google Shape;126;p22"/>
          <p:cNvSpPr txBox="1">
            <a:spLocks noGrp="1"/>
          </p:cNvSpPr>
          <p:nvPr>
            <p:ph type="subTitle" idx="5"/>
          </p:nvPr>
        </p:nvSpPr>
        <p:spPr>
          <a:xfrm>
            <a:off x="4821925" y="3269293"/>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27" name="Google Shape;127;p22"/>
          <p:cNvSpPr txBox="1">
            <a:spLocks noGrp="1"/>
          </p:cNvSpPr>
          <p:nvPr>
            <p:ph type="body" idx="6"/>
          </p:nvPr>
        </p:nvSpPr>
        <p:spPr>
          <a:xfrm>
            <a:off x="4821925" y="3650150"/>
            <a:ext cx="1711800" cy="663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28" name="Google Shape;128;p22"/>
          <p:cNvSpPr txBox="1">
            <a:spLocks noGrp="1"/>
          </p:cNvSpPr>
          <p:nvPr>
            <p:ph type="subTitle" idx="7"/>
          </p:nvPr>
        </p:nvSpPr>
        <p:spPr>
          <a:xfrm>
            <a:off x="7015175" y="1803668"/>
            <a:ext cx="1711800" cy="160800"/>
          </a:xfrm>
          <a:prstGeom prst="rect">
            <a:avLst/>
          </a:prstGeom>
        </p:spPr>
        <p:txBody>
          <a:bodyPr spcFirstLastPara="1" wrap="square" lIns="0" tIns="0" rIns="0" bIns="0" anchor="ctr" anchorCtr="0">
            <a:spAutoFit/>
          </a:bodyPr>
          <a:lstStyle>
            <a:lvl1pPr lvl="0">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nSpc>
                <a:spcPct val="9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29" name="Google Shape;129;p22"/>
          <p:cNvSpPr txBox="1">
            <a:spLocks noGrp="1"/>
          </p:cNvSpPr>
          <p:nvPr>
            <p:ph type="body" idx="8"/>
          </p:nvPr>
        </p:nvSpPr>
        <p:spPr>
          <a:xfrm>
            <a:off x="7015175" y="2184525"/>
            <a:ext cx="1711800" cy="663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800"/>
              </a:spcBef>
              <a:spcAft>
                <a:spcPts val="0"/>
              </a:spcAft>
              <a:buClr>
                <a:schemeClr val="lt1"/>
              </a:buClr>
              <a:buSzPts val="1000"/>
              <a:buFont typeface="Afacad Flux"/>
              <a:buChar char="○"/>
              <a:defRPr sz="1000"/>
            </a:lvl2pPr>
            <a:lvl3pPr marL="1371600" lvl="2" indent="-292100">
              <a:spcBef>
                <a:spcPts val="800"/>
              </a:spcBef>
              <a:spcAft>
                <a:spcPts val="0"/>
              </a:spcAft>
              <a:buClr>
                <a:schemeClr val="lt1"/>
              </a:buClr>
              <a:buSzPts val="1000"/>
              <a:buFont typeface="Afacad Flux"/>
              <a:buChar char="■"/>
              <a:defRPr sz="1000"/>
            </a:lvl3pPr>
            <a:lvl4pPr marL="1828800" lvl="3" indent="-292100">
              <a:spcBef>
                <a:spcPts val="800"/>
              </a:spcBef>
              <a:spcAft>
                <a:spcPts val="0"/>
              </a:spcAft>
              <a:buClr>
                <a:schemeClr val="lt1"/>
              </a:buClr>
              <a:buSzPts val="1000"/>
              <a:buFont typeface="Afacad Flux"/>
              <a:buChar char="●"/>
              <a:defRPr sz="1000"/>
            </a:lvl4pPr>
            <a:lvl5pPr marL="2286000" lvl="4" indent="-292100">
              <a:spcBef>
                <a:spcPts val="800"/>
              </a:spcBef>
              <a:spcAft>
                <a:spcPts val="0"/>
              </a:spcAft>
              <a:buClr>
                <a:schemeClr val="lt1"/>
              </a:buClr>
              <a:buSzPts val="1000"/>
              <a:buFont typeface="Afacad Flux"/>
              <a:buChar char="○"/>
              <a:defRPr sz="1000"/>
            </a:lvl5pPr>
            <a:lvl6pPr marL="2743200" lvl="5" indent="-292100">
              <a:spcBef>
                <a:spcPts val="800"/>
              </a:spcBef>
              <a:spcAft>
                <a:spcPts val="0"/>
              </a:spcAft>
              <a:buClr>
                <a:schemeClr val="lt1"/>
              </a:buClr>
              <a:buSzPts val="1000"/>
              <a:buFont typeface="Afacad Flux"/>
              <a:buChar char="■"/>
              <a:defRPr sz="1000"/>
            </a:lvl6pPr>
            <a:lvl7pPr marL="3200400" lvl="6" indent="-292100">
              <a:spcBef>
                <a:spcPts val="800"/>
              </a:spcBef>
              <a:spcAft>
                <a:spcPts val="0"/>
              </a:spcAft>
              <a:buClr>
                <a:schemeClr val="lt1"/>
              </a:buClr>
              <a:buSzPts val="1000"/>
              <a:buFont typeface="Afacad Flux"/>
              <a:buChar char="●"/>
              <a:defRPr sz="1000"/>
            </a:lvl7pPr>
            <a:lvl8pPr marL="3657600" lvl="7" indent="-292100">
              <a:spcBef>
                <a:spcPts val="800"/>
              </a:spcBef>
              <a:spcAft>
                <a:spcPts val="0"/>
              </a:spcAft>
              <a:buClr>
                <a:schemeClr val="lt1"/>
              </a:buClr>
              <a:buSzPts val="1000"/>
              <a:buFont typeface="Afacad Flux"/>
              <a:buChar char="○"/>
              <a:defRPr sz="1000"/>
            </a:lvl8pPr>
            <a:lvl9pPr marL="4114800" lvl="8" indent="-292100">
              <a:spcBef>
                <a:spcPts val="800"/>
              </a:spcBef>
              <a:spcAft>
                <a:spcPts val="800"/>
              </a:spcAft>
              <a:buClr>
                <a:schemeClr val="lt1"/>
              </a:buClr>
              <a:buSzPts val="1000"/>
              <a:buFont typeface="Afacad Flux"/>
              <a:buChar char="■"/>
              <a:defRPr sz="1000"/>
            </a:lvl9pPr>
          </a:lstStyle>
          <a:p>
            <a:endParaRPr/>
          </a:p>
        </p:txBody>
      </p:sp>
      <p:sp>
        <p:nvSpPr>
          <p:cNvPr id="130" name="Google Shape;130;p22"/>
          <p:cNvSpPr>
            <a:spLocks noGrp="1"/>
          </p:cNvSpPr>
          <p:nvPr>
            <p:ph type="pic" idx="9"/>
          </p:nvPr>
        </p:nvSpPr>
        <p:spPr>
          <a:xfrm>
            <a:off x="4618950" y="1116450"/>
            <a:ext cx="2085600" cy="1353300"/>
          </a:xfrm>
          <a:prstGeom prst="roundRect">
            <a:avLst>
              <a:gd name="adj" fmla="val 50000"/>
            </a:avLst>
          </a:prstGeom>
          <a:solidFill>
            <a:schemeClr val="dk2"/>
          </a:solidFill>
          <a:ln>
            <a:noFill/>
          </a:ln>
        </p:spPr>
      </p:sp>
      <p:sp>
        <p:nvSpPr>
          <p:cNvPr id="131" name="Google Shape;131;p22"/>
          <p:cNvSpPr>
            <a:spLocks noGrp="1"/>
          </p:cNvSpPr>
          <p:nvPr>
            <p:ph type="pic" idx="13"/>
          </p:nvPr>
        </p:nvSpPr>
        <p:spPr>
          <a:xfrm>
            <a:off x="243750" y="1116450"/>
            <a:ext cx="2085600" cy="1353300"/>
          </a:xfrm>
          <a:prstGeom prst="roundRect">
            <a:avLst>
              <a:gd name="adj" fmla="val 50000"/>
            </a:avLst>
          </a:prstGeom>
          <a:solidFill>
            <a:schemeClr val="dk2"/>
          </a:solidFill>
          <a:ln>
            <a:noFill/>
          </a:ln>
        </p:spPr>
      </p:sp>
      <p:sp>
        <p:nvSpPr>
          <p:cNvPr id="132" name="Google Shape;132;p22"/>
          <p:cNvSpPr>
            <a:spLocks noGrp="1"/>
          </p:cNvSpPr>
          <p:nvPr>
            <p:ph type="pic" idx="14"/>
          </p:nvPr>
        </p:nvSpPr>
        <p:spPr>
          <a:xfrm>
            <a:off x="2423725" y="3336138"/>
            <a:ext cx="2085600" cy="1353300"/>
          </a:xfrm>
          <a:prstGeom prst="roundRect">
            <a:avLst>
              <a:gd name="adj" fmla="val 50000"/>
            </a:avLst>
          </a:prstGeom>
          <a:solidFill>
            <a:schemeClr val="dk2"/>
          </a:solidFill>
          <a:ln>
            <a:noFill/>
          </a:ln>
        </p:spPr>
      </p:sp>
      <p:sp>
        <p:nvSpPr>
          <p:cNvPr id="133" name="Google Shape;133;p22"/>
          <p:cNvSpPr>
            <a:spLocks noGrp="1"/>
          </p:cNvSpPr>
          <p:nvPr>
            <p:ph type="pic" idx="15"/>
          </p:nvPr>
        </p:nvSpPr>
        <p:spPr>
          <a:xfrm>
            <a:off x="6802800" y="3336150"/>
            <a:ext cx="1984200" cy="1353300"/>
          </a:xfrm>
          <a:prstGeom prst="roundRect">
            <a:avLst>
              <a:gd name="adj" fmla="val 50000"/>
            </a:avLst>
          </a:prstGeom>
          <a:solidFill>
            <a:schemeClr val="dk2"/>
          </a:solidFill>
          <a:ln>
            <a:noFill/>
          </a:ln>
        </p:spPr>
      </p:sp>
    </p:spTree>
  </p:cSld>
  <p:clrMapOvr>
    <a:masterClrMapping/>
  </p:clrMapOvr>
  <p:extLst>
    <p:ext uri="{DCECCB84-F9BA-43D5-87BE-67443E8EF086}">
      <p15:sldGuideLst xmlns:p15="http://schemas.microsoft.com/office/powerpoint/2012/main">
        <p15:guide id="1" orient="horz" pos="704">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Bubbles">
  <p:cSld name="BLANK_1_1_1_1_1_1_1_1_1_2_1_1">
    <p:bg>
      <p:bgPr>
        <a:solidFill>
          <a:schemeClr val="dk2"/>
        </a:solidFill>
        <a:effectLst/>
      </p:bgPr>
    </p:bg>
    <p:spTree>
      <p:nvGrpSpPr>
        <p:cNvPr id="1" name="Shape 134"/>
        <p:cNvGrpSpPr/>
        <p:nvPr/>
      </p:nvGrpSpPr>
      <p:grpSpPr>
        <a:xfrm>
          <a:off x="0" y="0"/>
          <a:ext cx="0" cy="0"/>
          <a:chOff x="0" y="0"/>
          <a:chExt cx="0" cy="0"/>
        </a:xfrm>
      </p:grpSpPr>
      <p:sp>
        <p:nvSpPr>
          <p:cNvPr id="135" name="Google Shape;135;p23"/>
          <p:cNvSpPr txBox="1">
            <a:spLocks noGrp="1"/>
          </p:cNvSpPr>
          <p:nvPr>
            <p:ph type="subTitle" idx="1"/>
          </p:nvPr>
        </p:nvSpPr>
        <p:spPr>
          <a:xfrm>
            <a:off x="3375" y="79510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a:endParaRPr/>
          </a:p>
        </p:txBody>
      </p:sp>
      <p:sp>
        <p:nvSpPr>
          <p:cNvPr id="136" name="Google Shape;136;p23"/>
          <p:cNvSpPr txBox="1">
            <a:spLocks noGrp="1"/>
          </p:cNvSpPr>
          <p:nvPr>
            <p:ph type="subTitle" idx="2"/>
          </p:nvPr>
        </p:nvSpPr>
        <p:spPr>
          <a:xfrm>
            <a:off x="2967150" y="79510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37" name="Google Shape;137;p23"/>
          <p:cNvSpPr txBox="1">
            <a:spLocks noGrp="1"/>
          </p:cNvSpPr>
          <p:nvPr>
            <p:ph type="subTitle" idx="3"/>
          </p:nvPr>
        </p:nvSpPr>
        <p:spPr>
          <a:xfrm>
            <a:off x="5836575" y="79510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38" name="Google Shape;138;p23"/>
          <p:cNvSpPr txBox="1">
            <a:spLocks noGrp="1"/>
          </p:cNvSpPr>
          <p:nvPr>
            <p:ph type="subTitle" idx="4"/>
          </p:nvPr>
        </p:nvSpPr>
        <p:spPr>
          <a:xfrm>
            <a:off x="3600" y="227365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39" name="Google Shape;139;p23"/>
          <p:cNvSpPr txBox="1">
            <a:spLocks noGrp="1"/>
          </p:cNvSpPr>
          <p:nvPr>
            <p:ph type="subTitle" idx="5"/>
          </p:nvPr>
        </p:nvSpPr>
        <p:spPr>
          <a:xfrm>
            <a:off x="2967375" y="227365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0" name="Google Shape;140;p23"/>
          <p:cNvSpPr txBox="1">
            <a:spLocks noGrp="1"/>
          </p:cNvSpPr>
          <p:nvPr>
            <p:ph type="subTitle" idx="6"/>
          </p:nvPr>
        </p:nvSpPr>
        <p:spPr>
          <a:xfrm>
            <a:off x="5836800" y="227365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a:endParaRPr/>
          </a:p>
        </p:txBody>
      </p:sp>
      <p:sp>
        <p:nvSpPr>
          <p:cNvPr id="141" name="Google Shape;141;p23"/>
          <p:cNvSpPr txBox="1">
            <a:spLocks noGrp="1"/>
          </p:cNvSpPr>
          <p:nvPr>
            <p:ph type="subTitle" idx="7"/>
          </p:nvPr>
        </p:nvSpPr>
        <p:spPr>
          <a:xfrm>
            <a:off x="3600" y="376605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2" name="Google Shape;142;p23"/>
          <p:cNvSpPr txBox="1">
            <a:spLocks noGrp="1"/>
          </p:cNvSpPr>
          <p:nvPr>
            <p:ph type="subTitle" idx="8"/>
          </p:nvPr>
        </p:nvSpPr>
        <p:spPr>
          <a:xfrm>
            <a:off x="2967375" y="376605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solidFill>
                  <a:schemeClr val="dk2"/>
                </a:solidFill>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a:endParaRPr/>
          </a:p>
        </p:txBody>
      </p:sp>
      <p:sp>
        <p:nvSpPr>
          <p:cNvPr id="143" name="Google Shape;143;p23"/>
          <p:cNvSpPr txBox="1">
            <a:spLocks noGrp="1"/>
          </p:cNvSpPr>
          <p:nvPr>
            <p:ph type="subTitle" idx="9"/>
          </p:nvPr>
        </p:nvSpPr>
        <p:spPr>
          <a:xfrm>
            <a:off x="5836800" y="3766050"/>
            <a:ext cx="3303600" cy="452700"/>
          </a:xfrm>
          <a:prstGeom prst="rect">
            <a:avLst/>
          </a:prstGeom>
          <a:noFill/>
        </p:spPr>
        <p:txBody>
          <a:bodyPr spcFirstLastPara="1" wrap="square" lIns="0" tIns="0" rIns="0" bIns="0" anchor="ctr" anchorCtr="0">
            <a:spAutoFit/>
          </a:bodyPr>
          <a:lstStyle>
            <a:lvl1pPr lvl="0" algn="ctr">
              <a:lnSpc>
                <a:spcPct val="80000"/>
              </a:lnSpc>
              <a:spcBef>
                <a:spcPts val="0"/>
              </a:spcBef>
              <a:spcAft>
                <a:spcPts val="0"/>
              </a:spcAft>
              <a:buNone/>
              <a:defRPr sz="34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storyboards ALT 1">
  <p:cSld name="CUSTOM_3">
    <p:spTree>
      <p:nvGrpSpPr>
        <p:cNvPr id="1" name="Shape 144"/>
        <p:cNvGrpSpPr/>
        <p:nvPr/>
      </p:nvGrpSpPr>
      <p:grpSpPr>
        <a:xfrm>
          <a:off x="0" y="0"/>
          <a:ext cx="0" cy="0"/>
          <a:chOff x="0" y="0"/>
          <a:chExt cx="0" cy="0"/>
        </a:xfrm>
      </p:grpSpPr>
      <p:sp>
        <p:nvSpPr>
          <p:cNvPr id="145" name="Google Shape;145;p24"/>
          <p:cNvSpPr txBox="1">
            <a:spLocks noGrp="1"/>
          </p:cNvSpPr>
          <p:nvPr>
            <p:ph type="title"/>
          </p:nvPr>
        </p:nvSpPr>
        <p:spPr>
          <a:xfrm>
            <a:off x="137160" y="228600"/>
            <a:ext cx="64803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146" name="Google Shape;146;p24"/>
          <p:cNvSpPr txBox="1">
            <a:spLocks noGrp="1"/>
          </p:cNvSpPr>
          <p:nvPr>
            <p:ph type="body" idx="1"/>
          </p:nvPr>
        </p:nvSpPr>
        <p:spPr>
          <a:xfrm>
            <a:off x="4541200" y="3027628"/>
            <a:ext cx="2261700" cy="1292400"/>
          </a:xfrm>
          <a:prstGeom prst="rect">
            <a:avLst/>
          </a:prstGeom>
        </p:spPr>
        <p:txBody>
          <a:bodyPr spcFirstLastPara="1" wrap="square" lIns="0" tIns="91425" rIns="91425" bIns="91425" anchor="t" anchorCtr="0">
            <a:noAutofit/>
          </a:bodyPr>
          <a:lstStyle>
            <a:lvl1pPr marL="457200" lvl="0" indent="-304800">
              <a:lnSpc>
                <a:spcPct val="100000"/>
              </a:lnSpc>
              <a:spcBef>
                <a:spcPts val="0"/>
              </a:spcBef>
              <a:spcAft>
                <a:spcPts val="0"/>
              </a:spcAft>
              <a:buSzPts val="1200"/>
              <a:buChar char="●"/>
              <a:defRPr/>
            </a:lvl1pPr>
            <a:lvl2pPr marL="914400" lvl="1" indent="-304800">
              <a:lnSpc>
                <a:spcPct val="100000"/>
              </a:lnSpc>
              <a:spcBef>
                <a:spcPts val="0"/>
              </a:spcBef>
              <a:spcAft>
                <a:spcPts val="0"/>
              </a:spcAft>
              <a:buSzPts val="1200"/>
              <a:buChar char="○"/>
              <a:defRPr/>
            </a:lvl2pPr>
            <a:lvl3pPr marL="1371600" lvl="2" indent="-304800">
              <a:lnSpc>
                <a:spcPct val="100000"/>
              </a:lnSpc>
              <a:spcBef>
                <a:spcPts val="0"/>
              </a:spcBef>
              <a:spcAft>
                <a:spcPts val="0"/>
              </a:spcAft>
              <a:buSzPts val="1200"/>
              <a:buChar char="■"/>
              <a:defRPr/>
            </a:lvl3pPr>
            <a:lvl4pPr marL="1828800" lvl="3" indent="-304800">
              <a:lnSpc>
                <a:spcPct val="100000"/>
              </a:lnSpc>
              <a:spcBef>
                <a:spcPts val="0"/>
              </a:spcBef>
              <a:spcAft>
                <a:spcPts val="0"/>
              </a:spcAft>
              <a:buSzPts val="1200"/>
              <a:buChar char="●"/>
              <a:defRPr/>
            </a:lvl4pPr>
            <a:lvl5pPr marL="2286000" lvl="4" indent="-304800">
              <a:lnSpc>
                <a:spcPct val="100000"/>
              </a:lnSpc>
              <a:spcBef>
                <a:spcPts val="0"/>
              </a:spcBef>
              <a:spcAft>
                <a:spcPts val="0"/>
              </a:spcAft>
              <a:buSzPts val="1200"/>
              <a:buChar char="○"/>
              <a:defRPr/>
            </a:lvl5pPr>
            <a:lvl6pPr marL="2743200" lvl="5" indent="-304800">
              <a:lnSpc>
                <a:spcPct val="100000"/>
              </a:lnSpc>
              <a:spcBef>
                <a:spcPts val="0"/>
              </a:spcBef>
              <a:spcAft>
                <a:spcPts val="0"/>
              </a:spcAft>
              <a:buSzPts val="1200"/>
              <a:buChar char="■"/>
              <a:defRPr/>
            </a:lvl6pPr>
            <a:lvl7pPr marL="3200400" lvl="6" indent="-304800">
              <a:lnSpc>
                <a:spcPct val="100000"/>
              </a:lnSpc>
              <a:spcBef>
                <a:spcPts val="0"/>
              </a:spcBef>
              <a:spcAft>
                <a:spcPts val="0"/>
              </a:spcAft>
              <a:buSzPts val="1200"/>
              <a:buChar char="●"/>
              <a:defRPr/>
            </a:lvl7pPr>
            <a:lvl8pPr marL="3657600" lvl="7" indent="-304800">
              <a:lnSpc>
                <a:spcPct val="100000"/>
              </a:lnSpc>
              <a:spcBef>
                <a:spcPts val="0"/>
              </a:spcBef>
              <a:spcAft>
                <a:spcPts val="0"/>
              </a:spcAft>
              <a:buSzPts val="1200"/>
              <a:buChar char="○"/>
              <a:defRPr/>
            </a:lvl8pPr>
            <a:lvl9pPr marL="4114800" lvl="8" indent="-304800">
              <a:lnSpc>
                <a:spcPct val="100000"/>
              </a:lnSpc>
              <a:spcBef>
                <a:spcPts val="0"/>
              </a:spcBef>
              <a:spcAft>
                <a:spcPts val="0"/>
              </a:spcAft>
              <a:buSzPts val="1200"/>
              <a:buChar char="■"/>
              <a:defRPr/>
            </a:lvl9pPr>
          </a:lstStyle>
          <a:p>
            <a:endParaRPr/>
          </a:p>
        </p:txBody>
      </p:sp>
      <p:sp>
        <p:nvSpPr>
          <p:cNvPr id="147" name="Google Shape;147;p24"/>
          <p:cNvSpPr txBox="1">
            <a:spLocks noGrp="1"/>
          </p:cNvSpPr>
          <p:nvPr>
            <p:ph type="subTitle" idx="2"/>
          </p:nvPr>
        </p:nvSpPr>
        <p:spPr>
          <a:xfrm>
            <a:off x="4461225" y="2399875"/>
            <a:ext cx="2199900" cy="514200"/>
          </a:xfrm>
          <a:prstGeom prst="rect">
            <a:avLst/>
          </a:prstGeom>
        </p:spPr>
        <p:txBody>
          <a:bodyPr spcFirstLastPara="1" wrap="square" lIns="91425" tIns="91425" rIns="91425" bIns="91425" anchor="ctr" anchorCtr="0">
            <a:spAutoFit/>
          </a:bodyPr>
          <a:lstStyle>
            <a:lvl1pPr lvl="0">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48" name="Google Shape;148;p24"/>
          <p:cNvSpPr txBox="1">
            <a:spLocks noGrp="1"/>
          </p:cNvSpPr>
          <p:nvPr>
            <p:ph type="body" idx="3"/>
          </p:nvPr>
        </p:nvSpPr>
        <p:spPr>
          <a:xfrm>
            <a:off x="529800" y="3788256"/>
            <a:ext cx="3230400" cy="895500"/>
          </a:xfrm>
          <a:prstGeom prst="rect">
            <a:avLst/>
          </a:prstGeom>
        </p:spPr>
        <p:txBody>
          <a:bodyPr spcFirstLastPara="1" wrap="square" lIns="0" tIns="0" rIns="0" bIns="91425" anchor="t" anchorCtr="0">
            <a:noAutofit/>
          </a:bodyPr>
          <a:lstStyle>
            <a:lvl1pPr marL="457200" lvl="0" indent="-304800">
              <a:spcBef>
                <a:spcPts val="0"/>
              </a:spcBef>
              <a:spcAft>
                <a:spcPts val="0"/>
              </a:spcAft>
              <a:buClr>
                <a:schemeClr val="lt1"/>
              </a:buClr>
              <a:buSzPts val="1200"/>
              <a:buFont typeface="Afacad Flux"/>
              <a:buChar char="●"/>
              <a:defRPr/>
            </a:lvl1pPr>
            <a:lvl2pPr marL="914400" lvl="1" indent="-304800">
              <a:spcBef>
                <a:spcPts val="0"/>
              </a:spcBef>
              <a:spcAft>
                <a:spcPts val="0"/>
              </a:spcAft>
              <a:buClr>
                <a:schemeClr val="lt1"/>
              </a:buClr>
              <a:buSzPts val="1200"/>
              <a:buFont typeface="Afacad Flux"/>
              <a:buChar char="○"/>
              <a:defRPr/>
            </a:lvl2pPr>
            <a:lvl3pPr marL="1371600" lvl="2" indent="-304800">
              <a:spcBef>
                <a:spcPts val="0"/>
              </a:spcBef>
              <a:spcAft>
                <a:spcPts val="0"/>
              </a:spcAft>
              <a:buClr>
                <a:schemeClr val="lt1"/>
              </a:buClr>
              <a:buSzPts val="1200"/>
              <a:buFont typeface="Afacad Flux"/>
              <a:buChar char="■"/>
              <a:defRPr/>
            </a:lvl3pPr>
            <a:lvl4pPr marL="1828800" lvl="3" indent="-304800">
              <a:spcBef>
                <a:spcPts val="0"/>
              </a:spcBef>
              <a:spcAft>
                <a:spcPts val="0"/>
              </a:spcAft>
              <a:buClr>
                <a:schemeClr val="lt1"/>
              </a:buClr>
              <a:buSzPts val="1200"/>
              <a:buFont typeface="Afacad Flux"/>
              <a:buChar char="●"/>
              <a:defRPr/>
            </a:lvl4pPr>
            <a:lvl5pPr marL="2286000" lvl="4" indent="-304800">
              <a:spcBef>
                <a:spcPts val="0"/>
              </a:spcBef>
              <a:spcAft>
                <a:spcPts val="0"/>
              </a:spcAft>
              <a:buClr>
                <a:schemeClr val="lt1"/>
              </a:buClr>
              <a:buSzPts val="1200"/>
              <a:buFont typeface="Afacad Flux"/>
              <a:buChar char="○"/>
              <a:defRPr/>
            </a:lvl5pPr>
            <a:lvl6pPr marL="2743200" lvl="5" indent="-304800">
              <a:spcBef>
                <a:spcPts val="0"/>
              </a:spcBef>
              <a:spcAft>
                <a:spcPts val="0"/>
              </a:spcAft>
              <a:buClr>
                <a:schemeClr val="lt1"/>
              </a:buClr>
              <a:buSzPts val="1200"/>
              <a:buFont typeface="Afacad Flux"/>
              <a:buChar char="■"/>
              <a:defRPr/>
            </a:lvl6pPr>
            <a:lvl7pPr marL="3200400" lvl="6" indent="-304800">
              <a:spcBef>
                <a:spcPts val="0"/>
              </a:spcBef>
              <a:spcAft>
                <a:spcPts val="0"/>
              </a:spcAft>
              <a:buClr>
                <a:schemeClr val="lt1"/>
              </a:buClr>
              <a:buSzPts val="1200"/>
              <a:buFont typeface="Afacad Flux"/>
              <a:buChar char="●"/>
              <a:defRPr/>
            </a:lvl7pPr>
            <a:lvl8pPr marL="3657600" lvl="7" indent="-304800">
              <a:spcBef>
                <a:spcPts val="0"/>
              </a:spcBef>
              <a:spcAft>
                <a:spcPts val="0"/>
              </a:spcAft>
              <a:buClr>
                <a:schemeClr val="lt1"/>
              </a:buClr>
              <a:buSzPts val="1200"/>
              <a:buFont typeface="Afacad Flux"/>
              <a:buChar char="○"/>
              <a:defRPr/>
            </a:lvl8pPr>
            <a:lvl9pPr marL="4114800" lvl="8" indent="-304800">
              <a:spcBef>
                <a:spcPts val="0"/>
              </a:spcBef>
              <a:spcAft>
                <a:spcPts val="0"/>
              </a:spcAft>
              <a:buClr>
                <a:schemeClr val="lt1"/>
              </a:buClr>
              <a:buSzPts val="1200"/>
              <a:buFont typeface="Afacad Flux"/>
              <a:buChar char="■"/>
              <a:defRPr/>
            </a:lvl9pPr>
          </a:lstStyle>
          <a:p>
            <a:endParaRPr/>
          </a:p>
        </p:txBody>
      </p:sp>
      <p:sp>
        <p:nvSpPr>
          <p:cNvPr id="149" name="Google Shape;149;p24"/>
          <p:cNvSpPr txBox="1">
            <a:spLocks noGrp="1"/>
          </p:cNvSpPr>
          <p:nvPr>
            <p:ph type="subTitle" idx="4"/>
          </p:nvPr>
        </p:nvSpPr>
        <p:spPr>
          <a:xfrm>
            <a:off x="529800" y="3340283"/>
            <a:ext cx="3153000" cy="290100"/>
          </a:xfrm>
          <a:prstGeom prst="rect">
            <a:avLst/>
          </a:prstGeom>
        </p:spPr>
        <p:txBody>
          <a:bodyPr spcFirstLastPara="1" wrap="square" lIns="0" tIns="0" rIns="0" bIns="91425" anchor="ctr" anchorCtr="0">
            <a:spAutoFit/>
          </a:bodyPr>
          <a:lstStyle>
            <a:lvl1pPr lvl="0">
              <a:spcBef>
                <a:spcPts val="0"/>
              </a:spcBef>
              <a:spcAft>
                <a:spcPts val="0"/>
              </a:spcAft>
              <a:buSzPts val="1800"/>
              <a:buFont typeface="Afacad Flux SemiBold"/>
              <a:buNone/>
              <a:defRPr>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a:latin typeface="Afacad Flux SemiBold"/>
                <a:ea typeface="Afacad Flux SemiBold"/>
                <a:cs typeface="Afacad Flux SemiBold"/>
                <a:sym typeface="Afacad Flux SemiBold"/>
              </a:defRPr>
            </a:lvl9pPr>
          </a:lstStyle>
          <a:p>
            <a:endParaRPr/>
          </a:p>
        </p:txBody>
      </p:sp>
      <p:sp>
        <p:nvSpPr>
          <p:cNvPr id="150" name="Google Shape;150;p24"/>
          <p:cNvSpPr>
            <a:spLocks noGrp="1"/>
          </p:cNvSpPr>
          <p:nvPr>
            <p:ph type="pic" idx="5"/>
          </p:nvPr>
        </p:nvSpPr>
        <p:spPr>
          <a:xfrm>
            <a:off x="246888" y="1112076"/>
            <a:ext cx="3819900" cy="1802100"/>
          </a:xfrm>
          <a:prstGeom prst="roundRect">
            <a:avLst>
              <a:gd name="adj" fmla="val 19372"/>
            </a:avLst>
          </a:prstGeom>
          <a:solidFill>
            <a:schemeClr val="dk2"/>
          </a:solidFill>
          <a:ln>
            <a:noFill/>
          </a:ln>
        </p:spPr>
      </p:sp>
      <p:sp>
        <p:nvSpPr>
          <p:cNvPr id="151" name="Google Shape;151;p24"/>
          <p:cNvSpPr>
            <a:spLocks noGrp="1"/>
          </p:cNvSpPr>
          <p:nvPr>
            <p:ph type="pic" idx="6"/>
          </p:nvPr>
        </p:nvSpPr>
        <p:spPr>
          <a:xfrm>
            <a:off x="7184100" y="1112075"/>
            <a:ext cx="1731300" cy="3571800"/>
          </a:xfrm>
          <a:prstGeom prst="roundRect">
            <a:avLst>
              <a:gd name="adj" fmla="val 18739"/>
            </a:avLst>
          </a:prstGeom>
          <a:solidFill>
            <a:schemeClr val="dk2"/>
          </a:solidFill>
          <a:ln>
            <a:noFill/>
          </a:ln>
        </p:spPr>
      </p:sp>
    </p:spTree>
  </p:cSld>
  <p:clrMapOvr>
    <a:masterClrMapping/>
  </p:clrMapOvr>
  <p:extLst>
    <p:ext uri="{DCECCB84-F9BA-43D5-87BE-67443E8EF086}">
      <p15:sldGuideLst xmlns:p15="http://schemas.microsoft.com/office/powerpoint/2012/main">
        <p15:guide id="1" orient="horz" pos="108">
          <p15:clr>
            <a:srgbClr val="E46962"/>
          </p15:clr>
        </p15:guide>
        <p15:guide id="2" pos="334">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mage only">
  <p:cSld name="BLANK_1_1_1_1_1_1_1_1_1_1_1_1_1_1_1_1_1_1_1_2">
    <p:spTree>
      <p:nvGrpSpPr>
        <p:cNvPr id="1" name="Shape 152"/>
        <p:cNvGrpSpPr/>
        <p:nvPr/>
      </p:nvGrpSpPr>
      <p:grpSpPr>
        <a:xfrm>
          <a:off x="0" y="0"/>
          <a:ext cx="0" cy="0"/>
          <a:chOff x="0" y="0"/>
          <a:chExt cx="0" cy="0"/>
        </a:xfrm>
      </p:grpSpPr>
      <p:sp>
        <p:nvSpPr>
          <p:cNvPr id="153" name="Google Shape;153;p25"/>
          <p:cNvSpPr>
            <a:spLocks noGrp="1"/>
          </p:cNvSpPr>
          <p:nvPr>
            <p:ph type="pic" idx="2"/>
          </p:nvPr>
        </p:nvSpPr>
        <p:spPr>
          <a:xfrm>
            <a:off x="0" y="0"/>
            <a:ext cx="9144000" cy="5143500"/>
          </a:xfrm>
          <a:prstGeom prst="roundRect">
            <a:avLst>
              <a:gd name="adj" fmla="val 0"/>
            </a:avLst>
          </a:prstGeom>
          <a:solidFill>
            <a:schemeClr val="dk2"/>
          </a:solid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mage grid ALT 3">
  <p:cSld name="BLANK_1_1_1_1_1_1_1_1_1_1_1_1_1_1_1_1_1_1_1_1_1_1">
    <p:spTree>
      <p:nvGrpSpPr>
        <p:cNvPr id="1" name="Shape 154"/>
        <p:cNvGrpSpPr/>
        <p:nvPr/>
      </p:nvGrpSpPr>
      <p:grpSpPr>
        <a:xfrm>
          <a:off x="0" y="0"/>
          <a:ext cx="0" cy="0"/>
          <a:chOff x="0" y="0"/>
          <a:chExt cx="0" cy="0"/>
        </a:xfrm>
      </p:grpSpPr>
      <p:sp>
        <p:nvSpPr>
          <p:cNvPr id="155" name="Google Shape;155;p26"/>
          <p:cNvSpPr txBox="1">
            <a:spLocks noGrp="1"/>
          </p:cNvSpPr>
          <p:nvPr>
            <p:ph type="title"/>
          </p:nvPr>
        </p:nvSpPr>
        <p:spPr>
          <a:xfrm>
            <a:off x="137160" y="228600"/>
            <a:ext cx="64803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156" name="Google Shape;156;p26"/>
          <p:cNvSpPr>
            <a:spLocks noGrp="1"/>
          </p:cNvSpPr>
          <p:nvPr>
            <p:ph type="pic" idx="2"/>
          </p:nvPr>
        </p:nvSpPr>
        <p:spPr>
          <a:xfrm>
            <a:off x="228700" y="1186575"/>
            <a:ext cx="1655100" cy="1659600"/>
          </a:xfrm>
          <a:prstGeom prst="teardrop">
            <a:avLst>
              <a:gd name="adj" fmla="val 100000"/>
            </a:avLst>
          </a:prstGeom>
          <a:solidFill>
            <a:schemeClr val="dk2"/>
          </a:solidFill>
          <a:ln>
            <a:noFill/>
          </a:ln>
        </p:spPr>
      </p:sp>
      <p:sp>
        <p:nvSpPr>
          <p:cNvPr id="157" name="Google Shape;157;p26"/>
          <p:cNvSpPr>
            <a:spLocks noGrp="1"/>
          </p:cNvSpPr>
          <p:nvPr>
            <p:ph type="pic" idx="3"/>
          </p:nvPr>
        </p:nvSpPr>
        <p:spPr>
          <a:xfrm>
            <a:off x="228600" y="3022029"/>
            <a:ext cx="1655100" cy="1659600"/>
          </a:xfrm>
          <a:prstGeom prst="roundRect">
            <a:avLst>
              <a:gd name="adj" fmla="val 12203"/>
            </a:avLst>
          </a:prstGeom>
          <a:solidFill>
            <a:schemeClr val="dk2"/>
          </a:solidFill>
          <a:ln>
            <a:noFill/>
          </a:ln>
        </p:spPr>
      </p:sp>
      <p:sp>
        <p:nvSpPr>
          <p:cNvPr id="158" name="Google Shape;158;p26"/>
          <p:cNvSpPr>
            <a:spLocks noGrp="1"/>
          </p:cNvSpPr>
          <p:nvPr>
            <p:ph type="pic" idx="4"/>
          </p:nvPr>
        </p:nvSpPr>
        <p:spPr>
          <a:xfrm>
            <a:off x="2040400" y="1186575"/>
            <a:ext cx="1568400" cy="3495000"/>
          </a:xfrm>
          <a:prstGeom prst="roundRect">
            <a:avLst>
              <a:gd name="adj" fmla="val 50000"/>
            </a:avLst>
          </a:prstGeom>
          <a:solidFill>
            <a:schemeClr val="dk2"/>
          </a:solidFill>
          <a:ln>
            <a:noFill/>
          </a:ln>
        </p:spPr>
      </p:sp>
      <p:sp>
        <p:nvSpPr>
          <p:cNvPr id="159" name="Google Shape;159;p26"/>
          <p:cNvSpPr>
            <a:spLocks noGrp="1"/>
          </p:cNvSpPr>
          <p:nvPr>
            <p:ph type="pic" idx="5"/>
          </p:nvPr>
        </p:nvSpPr>
        <p:spPr>
          <a:xfrm>
            <a:off x="3759350" y="1186575"/>
            <a:ext cx="3437100" cy="3495000"/>
          </a:xfrm>
          <a:prstGeom prst="roundRect">
            <a:avLst>
              <a:gd name="adj" fmla="val 12203"/>
            </a:avLst>
          </a:prstGeom>
          <a:solidFill>
            <a:schemeClr val="dk2"/>
          </a:solidFill>
          <a:ln>
            <a:noFill/>
          </a:ln>
        </p:spPr>
      </p:sp>
      <p:sp>
        <p:nvSpPr>
          <p:cNvPr id="160" name="Google Shape;160;p26"/>
          <p:cNvSpPr>
            <a:spLocks noGrp="1"/>
          </p:cNvSpPr>
          <p:nvPr>
            <p:ph type="pic" idx="6"/>
          </p:nvPr>
        </p:nvSpPr>
        <p:spPr>
          <a:xfrm>
            <a:off x="7347000" y="1186575"/>
            <a:ext cx="1568400" cy="3495000"/>
          </a:xfrm>
          <a:prstGeom prst="roundRect">
            <a:avLst>
              <a:gd name="adj" fmla="val 50000"/>
            </a:avLst>
          </a:prstGeom>
          <a:solidFill>
            <a:schemeClr val="dk2"/>
          </a:solid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image ALT 2">
  <p:cSld name="CUSTOM_7_1_1_1_1_1_1_1_1_1_1_1_1_1_1_1_1_3_2_1">
    <p:spTree>
      <p:nvGrpSpPr>
        <p:cNvPr id="1" name="Shape 161"/>
        <p:cNvGrpSpPr/>
        <p:nvPr/>
      </p:nvGrpSpPr>
      <p:grpSpPr>
        <a:xfrm>
          <a:off x="0" y="0"/>
          <a:ext cx="0" cy="0"/>
          <a:chOff x="0" y="0"/>
          <a:chExt cx="0" cy="0"/>
        </a:xfrm>
      </p:grpSpPr>
      <p:sp>
        <p:nvSpPr>
          <p:cNvPr id="162" name="Google Shape;162;p27"/>
          <p:cNvSpPr txBox="1">
            <a:spLocks noGrp="1"/>
          </p:cNvSpPr>
          <p:nvPr>
            <p:ph type="title"/>
          </p:nvPr>
        </p:nvSpPr>
        <p:spPr>
          <a:xfrm>
            <a:off x="137154" y="228600"/>
            <a:ext cx="3682200" cy="587700"/>
          </a:xfrm>
          <a:prstGeom prst="rect">
            <a:avLst/>
          </a:prstGeom>
        </p:spPr>
        <p:txBody>
          <a:bodyPr spcFirstLastPara="1" wrap="square" lIns="91425" tIns="91425" rIns="91425" bIns="91425" anchor="t" anchorCtr="0">
            <a:noAutofit/>
          </a:bodyPr>
          <a:lstStyle>
            <a:lvl1pPr lvl="0">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163" name="Google Shape;163;p27"/>
          <p:cNvSpPr txBox="1">
            <a:spLocks noGrp="1"/>
          </p:cNvSpPr>
          <p:nvPr>
            <p:ph type="body" idx="1"/>
          </p:nvPr>
        </p:nvSpPr>
        <p:spPr>
          <a:xfrm>
            <a:off x="246925" y="2825125"/>
            <a:ext cx="3776100" cy="1858500"/>
          </a:xfrm>
          <a:prstGeom prst="rect">
            <a:avLst/>
          </a:prstGeom>
        </p:spPr>
        <p:txBody>
          <a:bodyPr spcFirstLastPara="1" wrap="square" lIns="182875" tIns="182875" rIns="182875" bIns="182875" anchor="t" anchorCtr="0">
            <a:spAutoFit/>
          </a:bodyPr>
          <a:lstStyle>
            <a:lvl1pPr marL="457200" lvl="0" indent="-292100">
              <a:lnSpc>
                <a:spcPct val="115000"/>
              </a:lnSpc>
              <a:spcBef>
                <a:spcPts val="0"/>
              </a:spcBef>
              <a:spcAft>
                <a:spcPts val="0"/>
              </a:spcAft>
              <a:buClr>
                <a:schemeClr val="lt1"/>
              </a:buClr>
              <a:buSzPts val="1000"/>
              <a:buFont typeface="Afacad Flux"/>
              <a:buChar char="●"/>
              <a:defRPr sz="1000"/>
            </a:lvl1pPr>
            <a:lvl2pPr marL="914400" lvl="1" indent="-292100">
              <a:lnSpc>
                <a:spcPct val="115000"/>
              </a:lnSpc>
              <a:spcBef>
                <a:spcPts val="0"/>
              </a:spcBef>
              <a:spcAft>
                <a:spcPts val="0"/>
              </a:spcAft>
              <a:buClr>
                <a:schemeClr val="lt1"/>
              </a:buClr>
              <a:buSzPts val="1000"/>
              <a:buFont typeface="Afacad Flux"/>
              <a:buChar char="○"/>
              <a:defRPr sz="1000"/>
            </a:lvl2pPr>
            <a:lvl3pPr marL="1371600" lvl="2" indent="-292100">
              <a:lnSpc>
                <a:spcPct val="115000"/>
              </a:lnSpc>
              <a:spcBef>
                <a:spcPts val="0"/>
              </a:spcBef>
              <a:spcAft>
                <a:spcPts val="0"/>
              </a:spcAft>
              <a:buClr>
                <a:schemeClr val="lt1"/>
              </a:buClr>
              <a:buSzPts val="1000"/>
              <a:buFont typeface="Afacad Flux"/>
              <a:buChar char="■"/>
              <a:defRPr sz="1000"/>
            </a:lvl3pPr>
            <a:lvl4pPr marL="1828800" lvl="3" indent="-292100">
              <a:lnSpc>
                <a:spcPct val="115000"/>
              </a:lnSpc>
              <a:spcBef>
                <a:spcPts val="0"/>
              </a:spcBef>
              <a:spcAft>
                <a:spcPts val="0"/>
              </a:spcAft>
              <a:buClr>
                <a:schemeClr val="lt1"/>
              </a:buClr>
              <a:buSzPts val="1000"/>
              <a:buFont typeface="Afacad Flux"/>
              <a:buChar char="●"/>
              <a:defRPr sz="1000"/>
            </a:lvl4pPr>
            <a:lvl5pPr marL="2286000" lvl="4" indent="-292100">
              <a:lnSpc>
                <a:spcPct val="115000"/>
              </a:lnSpc>
              <a:spcBef>
                <a:spcPts val="0"/>
              </a:spcBef>
              <a:spcAft>
                <a:spcPts val="0"/>
              </a:spcAft>
              <a:buClr>
                <a:schemeClr val="lt1"/>
              </a:buClr>
              <a:buSzPts val="1000"/>
              <a:buFont typeface="Afacad Flux"/>
              <a:buChar char="○"/>
              <a:defRPr sz="1000"/>
            </a:lvl5pPr>
            <a:lvl6pPr marL="2743200" lvl="5" indent="-292100">
              <a:lnSpc>
                <a:spcPct val="115000"/>
              </a:lnSpc>
              <a:spcBef>
                <a:spcPts val="0"/>
              </a:spcBef>
              <a:spcAft>
                <a:spcPts val="0"/>
              </a:spcAft>
              <a:buClr>
                <a:schemeClr val="lt1"/>
              </a:buClr>
              <a:buSzPts val="1000"/>
              <a:buFont typeface="Afacad Flux"/>
              <a:buChar char="■"/>
              <a:defRPr sz="1000"/>
            </a:lvl6pPr>
            <a:lvl7pPr marL="3200400" lvl="6" indent="-292100">
              <a:lnSpc>
                <a:spcPct val="115000"/>
              </a:lnSpc>
              <a:spcBef>
                <a:spcPts val="0"/>
              </a:spcBef>
              <a:spcAft>
                <a:spcPts val="0"/>
              </a:spcAft>
              <a:buClr>
                <a:schemeClr val="lt1"/>
              </a:buClr>
              <a:buSzPts val="1000"/>
              <a:buFont typeface="Afacad Flux"/>
              <a:buChar char="●"/>
              <a:defRPr sz="1000"/>
            </a:lvl7pPr>
            <a:lvl8pPr marL="3657600" lvl="7" indent="-292100">
              <a:lnSpc>
                <a:spcPct val="115000"/>
              </a:lnSpc>
              <a:spcBef>
                <a:spcPts val="0"/>
              </a:spcBef>
              <a:spcAft>
                <a:spcPts val="0"/>
              </a:spcAft>
              <a:buClr>
                <a:schemeClr val="lt1"/>
              </a:buClr>
              <a:buSzPts val="1000"/>
              <a:buFont typeface="Afacad Flux"/>
              <a:buChar char="○"/>
              <a:defRPr sz="1000"/>
            </a:lvl8pPr>
            <a:lvl9pPr marL="4114800" lvl="8" indent="-292100">
              <a:lnSpc>
                <a:spcPct val="115000"/>
              </a:lnSpc>
              <a:spcBef>
                <a:spcPts val="0"/>
              </a:spcBef>
              <a:spcAft>
                <a:spcPts val="0"/>
              </a:spcAft>
              <a:buClr>
                <a:schemeClr val="lt1"/>
              </a:buClr>
              <a:buSzPts val="1000"/>
              <a:buFont typeface="Afacad Flux"/>
              <a:buChar char="■"/>
              <a:defRPr sz="1000"/>
            </a:lvl9pPr>
          </a:lstStyle>
          <a:p>
            <a:endParaRPr/>
          </a:p>
        </p:txBody>
      </p:sp>
      <p:sp>
        <p:nvSpPr>
          <p:cNvPr id="164" name="Google Shape;164;p27"/>
          <p:cNvSpPr txBox="1">
            <a:spLocks noGrp="1"/>
          </p:cNvSpPr>
          <p:nvPr>
            <p:ph type="title" idx="2"/>
          </p:nvPr>
        </p:nvSpPr>
        <p:spPr>
          <a:xfrm>
            <a:off x="246925" y="2400600"/>
            <a:ext cx="1356000" cy="324000"/>
          </a:xfrm>
          <a:prstGeom prst="rect">
            <a:avLst/>
          </a:prstGeom>
        </p:spPr>
        <p:txBody>
          <a:bodyPr spcFirstLastPara="1" wrap="square" lIns="0" tIns="0" rIns="0" bIns="0" anchor="t" anchorCtr="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a:endParaRPr/>
          </a:p>
        </p:txBody>
      </p:sp>
      <p:sp>
        <p:nvSpPr>
          <p:cNvPr id="165" name="Google Shape;165;p27"/>
          <p:cNvSpPr txBox="1">
            <a:spLocks noGrp="1"/>
          </p:cNvSpPr>
          <p:nvPr>
            <p:ph type="title" idx="3"/>
          </p:nvPr>
        </p:nvSpPr>
        <p:spPr>
          <a:xfrm>
            <a:off x="1637425" y="2400600"/>
            <a:ext cx="1053900" cy="324000"/>
          </a:xfrm>
          <a:prstGeom prst="rect">
            <a:avLst/>
          </a:prstGeom>
        </p:spPr>
        <p:txBody>
          <a:bodyPr spcFirstLastPara="1" wrap="square" lIns="0" tIns="0" rIns="0" bIns="0" anchor="t" anchorCtr="0">
            <a:noAutofit/>
          </a:bodyPr>
          <a:lstStyle>
            <a:lvl1pPr lvl="0" algn="ctr">
              <a:lnSpc>
                <a:spcPct val="90000"/>
              </a:lnSpc>
              <a:spcBef>
                <a:spcPts val="0"/>
              </a:spcBef>
              <a:spcAft>
                <a:spcPts val="0"/>
              </a:spcAft>
              <a:buNone/>
              <a:defRPr sz="1200">
                <a:latin typeface="Afacad Flux Medium"/>
                <a:ea typeface="Afacad Flux Medium"/>
                <a:cs typeface="Afacad Flux Medium"/>
                <a:sym typeface="Afacad Flux Medium"/>
              </a:defRPr>
            </a:lvl1pPr>
            <a:lvl2pPr lvl="1">
              <a:lnSpc>
                <a:spcPct val="90000"/>
              </a:lnSpc>
              <a:spcBef>
                <a:spcPts val="200"/>
              </a:spcBef>
              <a:spcAft>
                <a:spcPts val="0"/>
              </a:spcAft>
              <a:buNone/>
              <a:defRPr sz="1200">
                <a:latin typeface="Afacad Flux SemiBold"/>
                <a:ea typeface="Afacad Flux SemiBold"/>
                <a:cs typeface="Afacad Flux SemiBold"/>
                <a:sym typeface="Afacad Flux SemiBold"/>
              </a:defRPr>
            </a:lvl2pPr>
            <a:lvl3pPr lvl="2">
              <a:lnSpc>
                <a:spcPct val="90000"/>
              </a:lnSpc>
              <a:spcBef>
                <a:spcPts val="200"/>
              </a:spcBef>
              <a:spcAft>
                <a:spcPts val="0"/>
              </a:spcAft>
              <a:buNone/>
              <a:defRPr sz="1200">
                <a:latin typeface="Afacad Flux SemiBold"/>
                <a:ea typeface="Afacad Flux SemiBold"/>
                <a:cs typeface="Afacad Flux SemiBold"/>
                <a:sym typeface="Afacad Flux SemiBold"/>
              </a:defRPr>
            </a:lvl3pPr>
            <a:lvl4pPr lvl="3">
              <a:lnSpc>
                <a:spcPct val="90000"/>
              </a:lnSpc>
              <a:spcBef>
                <a:spcPts val="200"/>
              </a:spcBef>
              <a:spcAft>
                <a:spcPts val="0"/>
              </a:spcAft>
              <a:buNone/>
              <a:defRPr sz="1200">
                <a:latin typeface="Afacad Flux SemiBold"/>
                <a:ea typeface="Afacad Flux SemiBold"/>
                <a:cs typeface="Afacad Flux SemiBold"/>
                <a:sym typeface="Afacad Flux SemiBold"/>
              </a:defRPr>
            </a:lvl4pPr>
            <a:lvl5pPr lvl="4">
              <a:lnSpc>
                <a:spcPct val="90000"/>
              </a:lnSpc>
              <a:spcBef>
                <a:spcPts val="200"/>
              </a:spcBef>
              <a:spcAft>
                <a:spcPts val="0"/>
              </a:spcAft>
              <a:buNone/>
              <a:defRPr sz="1200">
                <a:latin typeface="Afacad Flux SemiBold"/>
                <a:ea typeface="Afacad Flux SemiBold"/>
                <a:cs typeface="Afacad Flux SemiBold"/>
                <a:sym typeface="Afacad Flux SemiBold"/>
              </a:defRPr>
            </a:lvl5pPr>
            <a:lvl6pPr lvl="5">
              <a:lnSpc>
                <a:spcPct val="90000"/>
              </a:lnSpc>
              <a:spcBef>
                <a:spcPts val="200"/>
              </a:spcBef>
              <a:spcAft>
                <a:spcPts val="0"/>
              </a:spcAft>
              <a:buNone/>
              <a:defRPr sz="1200">
                <a:latin typeface="Afacad Flux SemiBold"/>
                <a:ea typeface="Afacad Flux SemiBold"/>
                <a:cs typeface="Afacad Flux SemiBold"/>
                <a:sym typeface="Afacad Flux SemiBold"/>
              </a:defRPr>
            </a:lvl6pPr>
            <a:lvl7pPr lvl="6">
              <a:lnSpc>
                <a:spcPct val="90000"/>
              </a:lnSpc>
              <a:spcBef>
                <a:spcPts val="200"/>
              </a:spcBef>
              <a:spcAft>
                <a:spcPts val="0"/>
              </a:spcAft>
              <a:buNone/>
              <a:defRPr sz="1200">
                <a:latin typeface="Afacad Flux SemiBold"/>
                <a:ea typeface="Afacad Flux SemiBold"/>
                <a:cs typeface="Afacad Flux SemiBold"/>
                <a:sym typeface="Afacad Flux SemiBold"/>
              </a:defRPr>
            </a:lvl7pPr>
            <a:lvl8pPr lvl="7">
              <a:lnSpc>
                <a:spcPct val="90000"/>
              </a:lnSpc>
              <a:spcBef>
                <a:spcPts val="200"/>
              </a:spcBef>
              <a:spcAft>
                <a:spcPts val="0"/>
              </a:spcAft>
              <a:buNone/>
              <a:defRPr sz="1200">
                <a:latin typeface="Afacad Flux SemiBold"/>
                <a:ea typeface="Afacad Flux SemiBold"/>
                <a:cs typeface="Afacad Flux SemiBold"/>
                <a:sym typeface="Afacad Flux SemiBold"/>
              </a:defRPr>
            </a:lvl8pPr>
            <a:lvl9pPr lvl="8">
              <a:lnSpc>
                <a:spcPct val="90000"/>
              </a:lnSpc>
              <a:spcBef>
                <a:spcPts val="200"/>
              </a:spcBef>
              <a:spcAft>
                <a:spcPts val="200"/>
              </a:spcAft>
              <a:buNone/>
              <a:defRPr sz="1200">
                <a:latin typeface="Afacad Flux SemiBold"/>
                <a:ea typeface="Afacad Flux SemiBold"/>
                <a:cs typeface="Afacad Flux SemiBold"/>
                <a:sym typeface="Afacad Flux SemiBold"/>
              </a:defRPr>
            </a:lvl9pPr>
          </a:lstStyle>
          <a:p>
            <a:endParaRPr/>
          </a:p>
        </p:txBody>
      </p:sp>
      <p:sp>
        <p:nvSpPr>
          <p:cNvPr id="166" name="Google Shape;166;p27"/>
          <p:cNvSpPr>
            <a:spLocks noGrp="1"/>
          </p:cNvSpPr>
          <p:nvPr>
            <p:ph type="pic" idx="4"/>
          </p:nvPr>
        </p:nvSpPr>
        <p:spPr>
          <a:xfrm>
            <a:off x="4618950" y="457200"/>
            <a:ext cx="4296600" cy="4226400"/>
          </a:xfrm>
          <a:prstGeom prst="roundRect">
            <a:avLst>
              <a:gd name="adj" fmla="val 12203"/>
            </a:avLst>
          </a:prstGeom>
          <a:solidFill>
            <a:schemeClr val="dk2"/>
          </a:solid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body and image ALT 1">
  <p:cSld name="CUSTOM_7_1_1_1_1_1_1_1_1_1_1_1_1_1_1_1_1_3_1">
    <p:spTree>
      <p:nvGrpSpPr>
        <p:cNvPr id="1" name="Shape 167"/>
        <p:cNvGrpSpPr/>
        <p:nvPr/>
      </p:nvGrpSpPr>
      <p:grpSpPr>
        <a:xfrm>
          <a:off x="0" y="0"/>
          <a:ext cx="0" cy="0"/>
          <a:chOff x="0" y="0"/>
          <a:chExt cx="0" cy="0"/>
        </a:xfrm>
      </p:grpSpPr>
      <p:sp>
        <p:nvSpPr>
          <p:cNvPr id="168" name="Google Shape;168;p28"/>
          <p:cNvSpPr txBox="1">
            <a:spLocks noGrp="1"/>
          </p:cNvSpPr>
          <p:nvPr>
            <p:ph type="title"/>
          </p:nvPr>
        </p:nvSpPr>
        <p:spPr>
          <a:xfrm>
            <a:off x="137154" y="228600"/>
            <a:ext cx="3682200" cy="5877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169" name="Google Shape;169;p28"/>
          <p:cNvSpPr txBox="1">
            <a:spLocks noGrp="1"/>
          </p:cNvSpPr>
          <p:nvPr>
            <p:ph type="body" idx="1"/>
          </p:nvPr>
        </p:nvSpPr>
        <p:spPr>
          <a:xfrm>
            <a:off x="228600" y="2363125"/>
            <a:ext cx="3388200" cy="2320500"/>
          </a:xfrm>
          <a:prstGeom prst="rect">
            <a:avLst/>
          </a:prstGeom>
        </p:spPr>
        <p:txBody>
          <a:bodyPr spcFirstLastPara="1" wrap="square" lIns="0" tIns="0" rIns="0" bIns="0" anchor="t" anchorCtr="0">
            <a:spAutoFit/>
          </a:bodyPr>
          <a:lstStyle>
            <a:lvl1pPr marL="457200" lvl="0" indent="-304800">
              <a:lnSpc>
                <a:spcPct val="115000"/>
              </a:lnSpc>
              <a:spcBef>
                <a:spcPts val="0"/>
              </a:spcBef>
              <a:spcAft>
                <a:spcPts val="0"/>
              </a:spcAft>
              <a:buClr>
                <a:schemeClr val="lt1"/>
              </a:buClr>
              <a:buSzPts val="1200"/>
              <a:buFont typeface="Afacad Flux"/>
              <a:buChar char="●"/>
              <a:defRPr/>
            </a:lvl1pPr>
            <a:lvl2pPr marL="914400" lvl="1" indent="-304800">
              <a:lnSpc>
                <a:spcPct val="115000"/>
              </a:lnSpc>
              <a:spcBef>
                <a:spcPts val="0"/>
              </a:spcBef>
              <a:spcAft>
                <a:spcPts val="0"/>
              </a:spcAft>
              <a:buClr>
                <a:schemeClr val="lt1"/>
              </a:buClr>
              <a:buSzPts val="1200"/>
              <a:buFont typeface="Afacad Flux"/>
              <a:buChar char="○"/>
              <a:defRPr/>
            </a:lvl2pPr>
            <a:lvl3pPr marL="1371600" lvl="2" indent="-304800">
              <a:lnSpc>
                <a:spcPct val="115000"/>
              </a:lnSpc>
              <a:spcBef>
                <a:spcPts val="0"/>
              </a:spcBef>
              <a:spcAft>
                <a:spcPts val="0"/>
              </a:spcAft>
              <a:buClr>
                <a:schemeClr val="lt1"/>
              </a:buClr>
              <a:buSzPts val="1200"/>
              <a:buFont typeface="Afacad Flux"/>
              <a:buChar char="■"/>
              <a:defRPr/>
            </a:lvl3pPr>
            <a:lvl4pPr marL="1828800" lvl="3" indent="-304800">
              <a:lnSpc>
                <a:spcPct val="115000"/>
              </a:lnSpc>
              <a:spcBef>
                <a:spcPts val="0"/>
              </a:spcBef>
              <a:spcAft>
                <a:spcPts val="0"/>
              </a:spcAft>
              <a:buClr>
                <a:schemeClr val="lt1"/>
              </a:buClr>
              <a:buSzPts val="1200"/>
              <a:buFont typeface="Afacad Flux"/>
              <a:buChar char="●"/>
              <a:defRPr/>
            </a:lvl4pPr>
            <a:lvl5pPr marL="2286000" lvl="4" indent="-304800">
              <a:lnSpc>
                <a:spcPct val="115000"/>
              </a:lnSpc>
              <a:spcBef>
                <a:spcPts val="0"/>
              </a:spcBef>
              <a:spcAft>
                <a:spcPts val="0"/>
              </a:spcAft>
              <a:buClr>
                <a:schemeClr val="lt1"/>
              </a:buClr>
              <a:buSzPts val="1200"/>
              <a:buFont typeface="Afacad Flux"/>
              <a:buChar char="○"/>
              <a:defRPr/>
            </a:lvl5pPr>
            <a:lvl6pPr marL="2743200" lvl="5" indent="-304800">
              <a:lnSpc>
                <a:spcPct val="115000"/>
              </a:lnSpc>
              <a:spcBef>
                <a:spcPts val="0"/>
              </a:spcBef>
              <a:spcAft>
                <a:spcPts val="0"/>
              </a:spcAft>
              <a:buClr>
                <a:schemeClr val="lt1"/>
              </a:buClr>
              <a:buSzPts val="1200"/>
              <a:buFont typeface="Afacad Flux"/>
              <a:buChar char="■"/>
              <a:defRPr/>
            </a:lvl6pPr>
            <a:lvl7pPr marL="3200400" lvl="6" indent="-304800">
              <a:lnSpc>
                <a:spcPct val="115000"/>
              </a:lnSpc>
              <a:spcBef>
                <a:spcPts val="0"/>
              </a:spcBef>
              <a:spcAft>
                <a:spcPts val="0"/>
              </a:spcAft>
              <a:buClr>
                <a:schemeClr val="lt1"/>
              </a:buClr>
              <a:buSzPts val="1200"/>
              <a:buFont typeface="Afacad Flux"/>
              <a:buChar char="●"/>
              <a:defRPr/>
            </a:lvl7pPr>
            <a:lvl8pPr marL="3657600" lvl="7" indent="-304800">
              <a:lnSpc>
                <a:spcPct val="115000"/>
              </a:lnSpc>
              <a:spcBef>
                <a:spcPts val="0"/>
              </a:spcBef>
              <a:spcAft>
                <a:spcPts val="0"/>
              </a:spcAft>
              <a:buClr>
                <a:schemeClr val="lt1"/>
              </a:buClr>
              <a:buSzPts val="1200"/>
              <a:buFont typeface="Afacad Flux"/>
              <a:buChar char="○"/>
              <a:defRPr/>
            </a:lvl8pPr>
            <a:lvl9pPr marL="4114800" lvl="8" indent="-304800">
              <a:lnSpc>
                <a:spcPct val="115000"/>
              </a:lnSpc>
              <a:spcBef>
                <a:spcPts val="0"/>
              </a:spcBef>
              <a:spcAft>
                <a:spcPts val="0"/>
              </a:spcAft>
              <a:buClr>
                <a:schemeClr val="lt1"/>
              </a:buClr>
              <a:buSzPts val="1200"/>
              <a:buFont typeface="Afacad Flux"/>
              <a:buChar char="■"/>
              <a:defRPr/>
            </a:lvl9pPr>
          </a:lstStyle>
          <a:p>
            <a:endParaRPr/>
          </a:p>
        </p:txBody>
      </p:sp>
      <p:sp>
        <p:nvSpPr>
          <p:cNvPr id="170" name="Google Shape;170;p28"/>
          <p:cNvSpPr>
            <a:spLocks noGrp="1"/>
          </p:cNvSpPr>
          <p:nvPr>
            <p:ph type="pic" idx="2"/>
          </p:nvPr>
        </p:nvSpPr>
        <p:spPr>
          <a:xfrm rot="10800000">
            <a:off x="4290750" y="0"/>
            <a:ext cx="2304300" cy="3443100"/>
          </a:xfrm>
          <a:prstGeom prst="round2SameRect">
            <a:avLst>
              <a:gd name="adj1" fmla="val 50000"/>
              <a:gd name="adj2" fmla="val 0"/>
            </a:avLst>
          </a:prstGeom>
          <a:solidFill>
            <a:schemeClr val="dk2"/>
          </a:solidFill>
          <a:ln>
            <a:noFill/>
          </a:ln>
        </p:spPr>
      </p:sp>
      <p:sp>
        <p:nvSpPr>
          <p:cNvPr id="171" name="Google Shape;171;p28"/>
          <p:cNvSpPr>
            <a:spLocks noGrp="1"/>
          </p:cNvSpPr>
          <p:nvPr>
            <p:ph type="pic" idx="3"/>
          </p:nvPr>
        </p:nvSpPr>
        <p:spPr>
          <a:xfrm>
            <a:off x="6601200" y="0"/>
            <a:ext cx="2308200" cy="5143500"/>
          </a:xfrm>
          <a:prstGeom prst="roundRect">
            <a:avLst>
              <a:gd name="adj" fmla="val 50000"/>
            </a:avLst>
          </a:prstGeom>
          <a:solidFill>
            <a:schemeClr val="dk2"/>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ver ALT 1">
  <p:cSld name="CUSTOM_7_1_1_1_1_1_1_1_1_1_1_1_1_1_1_1_1_1_1">
    <p:bg>
      <p:bgPr>
        <a:solidFill>
          <a:schemeClr val="dk2"/>
        </a:solidFill>
        <a:effectLst/>
      </p:bgPr>
    </p:bg>
    <p:spTree>
      <p:nvGrpSpPr>
        <p:cNvPr id="1" name="Shape 172"/>
        <p:cNvGrpSpPr/>
        <p:nvPr/>
      </p:nvGrpSpPr>
      <p:grpSpPr>
        <a:xfrm>
          <a:off x="0" y="0"/>
          <a:ext cx="0" cy="0"/>
          <a:chOff x="0" y="0"/>
          <a:chExt cx="0" cy="0"/>
        </a:xfrm>
      </p:grpSpPr>
      <p:sp>
        <p:nvSpPr>
          <p:cNvPr id="173" name="Google Shape;173;p29"/>
          <p:cNvSpPr>
            <a:spLocks noGrp="1"/>
          </p:cNvSpPr>
          <p:nvPr>
            <p:ph type="pic" idx="2"/>
          </p:nvPr>
        </p:nvSpPr>
        <p:spPr>
          <a:xfrm>
            <a:off x="0" y="0"/>
            <a:ext cx="9144000" cy="5143500"/>
          </a:xfrm>
          <a:prstGeom prst="rect">
            <a:avLst/>
          </a:prstGeom>
          <a:noFill/>
          <a:ln>
            <a:noFill/>
          </a:ln>
        </p:spPr>
      </p:sp>
      <p:sp>
        <p:nvSpPr>
          <p:cNvPr id="174" name="Google Shape;174;p29"/>
          <p:cNvSpPr txBox="1">
            <a:spLocks noGrp="1"/>
          </p:cNvSpPr>
          <p:nvPr>
            <p:ph type="title"/>
          </p:nvPr>
        </p:nvSpPr>
        <p:spPr>
          <a:xfrm>
            <a:off x="228600" y="251551"/>
            <a:ext cx="6665700" cy="2625300"/>
          </a:xfrm>
          <a:prstGeom prst="rect">
            <a:avLst/>
          </a:prstGeom>
        </p:spPr>
        <p:txBody>
          <a:bodyPr spcFirstLastPara="1" wrap="square" lIns="0" tIns="0" rIns="0" bIns="0" anchor="t" anchorCtr="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a:endParaRPr/>
          </a:p>
        </p:txBody>
      </p:sp>
      <p:sp>
        <p:nvSpPr>
          <p:cNvPr id="175" name="Google Shape;175;p29"/>
          <p:cNvSpPr/>
          <p:nvPr/>
        </p:nvSpPr>
        <p:spPr>
          <a:xfrm>
            <a:off x="7643450" y="394401"/>
            <a:ext cx="1253100" cy="3165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200"/>
              </a:spcAft>
              <a:buNone/>
            </a:pPr>
            <a:endParaRPr sz="900">
              <a:solidFill>
                <a:schemeClr val="lt1"/>
              </a:solidFill>
              <a:latin typeface="Afacad Flux Medium"/>
              <a:ea typeface="Afacad Flux Medium"/>
              <a:cs typeface="Afacad Flux Medium"/>
              <a:sym typeface="Afacad Flux Medium"/>
            </a:endParaRPr>
          </a:p>
        </p:txBody>
      </p:sp>
      <p:sp>
        <p:nvSpPr>
          <p:cNvPr id="176" name="Google Shape;176;p29"/>
          <p:cNvSpPr txBox="1">
            <a:spLocks noGrp="1"/>
          </p:cNvSpPr>
          <p:nvPr>
            <p:ph type="subTitle" idx="1"/>
          </p:nvPr>
        </p:nvSpPr>
        <p:spPr>
          <a:xfrm>
            <a:off x="7730000" y="407600"/>
            <a:ext cx="1080000" cy="290100"/>
          </a:xfrm>
          <a:prstGeom prst="rect">
            <a:avLst/>
          </a:prstGeom>
          <a:noFill/>
        </p:spPr>
        <p:txBody>
          <a:bodyPr spcFirstLastPara="1" wrap="square" lIns="91425" tIns="91425" rIns="91425" bIns="91425" anchor="ctr" anchorCtr="0">
            <a:spAutoFit/>
          </a:bodyPr>
          <a:lstStyle>
            <a:lvl1pPr lvl="0" algn="ctr">
              <a:lnSpc>
                <a:spcPct val="80000"/>
              </a:lnSpc>
              <a:spcBef>
                <a:spcPts val="0"/>
              </a:spcBef>
              <a:spcAft>
                <a:spcPts val="0"/>
              </a:spcAft>
              <a:buNone/>
              <a:defRPr sz="900"/>
            </a:lvl1pPr>
            <a:lvl2pPr lvl="1">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77" name="Google Shape;177;p29"/>
          <p:cNvSpPr txBox="1">
            <a:spLocks noGrp="1"/>
          </p:cNvSpPr>
          <p:nvPr>
            <p:ph type="subTitle" idx="3"/>
          </p:nvPr>
        </p:nvSpPr>
        <p:spPr>
          <a:xfrm>
            <a:off x="-104075" y="4248500"/>
            <a:ext cx="1728000" cy="290100"/>
          </a:xfrm>
          <a:prstGeom prst="rect">
            <a:avLst/>
          </a:prstGeom>
          <a:noFill/>
        </p:spPr>
        <p:txBody>
          <a:bodyPr spcFirstLastPara="1" wrap="square" lIns="0" tIns="0" rIns="0" bIns="0" anchor="ctr" anchorCtr="0">
            <a:noAutofit/>
          </a:bodyPr>
          <a:lstStyle>
            <a:lvl1pPr lvl="0" algn="ctr">
              <a:lnSpc>
                <a:spcPct val="80000"/>
              </a:lnSpc>
              <a:spcBef>
                <a:spcPts val="0"/>
              </a:spcBef>
              <a:spcAft>
                <a:spcPts val="0"/>
              </a:spcAft>
              <a:buNone/>
              <a:defRPr sz="1400"/>
            </a:lvl1pPr>
            <a:lvl2pPr lvl="1"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78" name="Google Shape;178;p29"/>
          <p:cNvSpPr txBox="1">
            <a:spLocks noGrp="1"/>
          </p:cNvSpPr>
          <p:nvPr>
            <p:ph type="subTitle" idx="4"/>
          </p:nvPr>
        </p:nvSpPr>
        <p:spPr>
          <a:xfrm>
            <a:off x="1381975" y="4248500"/>
            <a:ext cx="1728000" cy="290100"/>
          </a:xfrm>
          <a:prstGeom prst="rect">
            <a:avLst/>
          </a:prstGeom>
          <a:noFill/>
        </p:spPr>
        <p:txBody>
          <a:bodyPr spcFirstLastPara="1" wrap="square" lIns="0" tIns="0" rIns="0" bIns="0" anchor="ctr" anchorCtr="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
        <p:nvSpPr>
          <p:cNvPr id="179" name="Google Shape;179;p29"/>
          <p:cNvSpPr txBox="1">
            <a:spLocks noGrp="1"/>
          </p:cNvSpPr>
          <p:nvPr>
            <p:ph type="subTitle" idx="5"/>
          </p:nvPr>
        </p:nvSpPr>
        <p:spPr>
          <a:xfrm>
            <a:off x="3081175" y="4248500"/>
            <a:ext cx="1728000" cy="290100"/>
          </a:xfrm>
          <a:prstGeom prst="rect">
            <a:avLst/>
          </a:prstGeom>
          <a:noFill/>
        </p:spPr>
        <p:txBody>
          <a:bodyPr spcFirstLastPara="1" wrap="square" lIns="0" tIns="0" rIns="0" bIns="0" anchor="ctr" anchorCtr="0">
            <a:noAutofit/>
          </a:bodyPr>
          <a:lstStyle>
            <a:lvl1pPr lvl="0" algn="ctr">
              <a:lnSpc>
                <a:spcPct val="80000"/>
              </a:lnSpc>
              <a:spcBef>
                <a:spcPts val="0"/>
              </a:spcBef>
              <a:spcAft>
                <a:spcPts val="0"/>
              </a:spcAft>
              <a:buNone/>
              <a:defRPr sz="1400"/>
            </a:lvl1pPr>
            <a:lvl2pPr lvl="1"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2pPr>
            <a:lvl3pPr lvl="2"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3pPr>
            <a:lvl4pPr lvl="3"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4pPr>
            <a:lvl5pPr lvl="4"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5pPr>
            <a:lvl6pPr lvl="5"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6pPr>
            <a:lvl7pPr lvl="6"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7pPr>
            <a:lvl8pPr lvl="7"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8pPr>
            <a:lvl9pPr lvl="8" algn="ctr">
              <a:lnSpc>
                <a:spcPct val="80000"/>
              </a:lnSpc>
              <a:spcBef>
                <a:spcPts val="0"/>
              </a:spcBef>
              <a:spcAft>
                <a:spcPts val="0"/>
              </a:spcAft>
              <a:buSzPts val="1600"/>
              <a:buFont typeface="Afacad Flux SemiBold"/>
              <a:buNone/>
              <a:defRPr sz="1600">
                <a:latin typeface="Afacad Flux SemiBold"/>
                <a:ea typeface="Afacad Flux SemiBold"/>
                <a:cs typeface="Afacad Flux SemiBold"/>
                <a:sym typeface="Afacad Flux SemiBold"/>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 Alt 2">
  <p:cSld name="CUSTOM">
    <p:spTree>
      <p:nvGrpSpPr>
        <p:cNvPr id="1" name="Shape 180"/>
        <p:cNvGrpSpPr/>
        <p:nvPr/>
      </p:nvGrpSpPr>
      <p:grpSpPr>
        <a:xfrm>
          <a:off x="0" y="0"/>
          <a:ext cx="0" cy="0"/>
          <a:chOff x="0" y="0"/>
          <a:chExt cx="0" cy="0"/>
        </a:xfrm>
      </p:grpSpPr>
      <p:sp>
        <p:nvSpPr>
          <p:cNvPr id="181" name="Google Shape;181;p30"/>
          <p:cNvSpPr/>
          <p:nvPr/>
        </p:nvSpPr>
        <p:spPr>
          <a:xfrm>
            <a:off x="262950" y="1852175"/>
            <a:ext cx="2311800" cy="2827500"/>
          </a:xfrm>
          <a:prstGeom prst="roundRect">
            <a:avLst>
              <a:gd name="adj" fmla="val 16667"/>
            </a:avLst>
          </a:prstGeom>
          <a:solidFill>
            <a:schemeClr val="dk2"/>
          </a:solidFill>
          <a:ln>
            <a:noFill/>
          </a:ln>
        </p:spPr>
        <p:txBody>
          <a:bodyPr spcFirstLastPara="1" wrap="square" lIns="0" tIns="0" rIns="0" bIns="0" anchor="ctr" anchorCtr="0">
            <a:noAutofit/>
          </a:bodyPr>
          <a:lstStyle/>
          <a:p>
            <a:pPr marL="114300" marR="199571" lvl="0" indent="0" algn="l" rtl="0">
              <a:spcBef>
                <a:spcPts val="0"/>
              </a:spcBef>
              <a:spcAft>
                <a:spcPts val="0"/>
              </a:spcAft>
              <a:buClr>
                <a:schemeClr val="lt1"/>
              </a:buClr>
              <a:buSzPts val="1100"/>
              <a:buNone/>
            </a:pPr>
            <a:endParaRPr sz="1200">
              <a:solidFill>
                <a:schemeClr val="lt1"/>
              </a:solidFill>
              <a:latin typeface="Afacad Flux"/>
              <a:ea typeface="Afacad Flux"/>
              <a:cs typeface="Afacad Flux"/>
              <a:sym typeface="Afacad Flux"/>
            </a:endParaRPr>
          </a:p>
        </p:txBody>
      </p:sp>
      <p:sp>
        <p:nvSpPr>
          <p:cNvPr id="182" name="Google Shape;182;p30"/>
          <p:cNvSpPr/>
          <p:nvPr/>
        </p:nvSpPr>
        <p:spPr>
          <a:xfrm>
            <a:off x="2663162" y="3512350"/>
            <a:ext cx="1600200" cy="11718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Afacad Flux Medium"/>
              <a:ea typeface="Afacad Flux Medium"/>
              <a:cs typeface="Afacad Flux Medium"/>
              <a:sym typeface="Afacad Flux Medium"/>
            </a:endParaRPr>
          </a:p>
        </p:txBody>
      </p:sp>
      <p:sp>
        <p:nvSpPr>
          <p:cNvPr id="183" name="Google Shape;183;p30"/>
          <p:cNvSpPr txBox="1">
            <a:spLocks noGrp="1"/>
          </p:cNvSpPr>
          <p:nvPr>
            <p:ph type="title"/>
          </p:nvPr>
        </p:nvSpPr>
        <p:spPr>
          <a:xfrm>
            <a:off x="143375" y="226075"/>
            <a:ext cx="6471000" cy="1265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Clr>
                <a:schemeClr val="lt1"/>
              </a:buClr>
              <a:buSzPts val="3900"/>
              <a:buFont typeface="Afacad Flux"/>
              <a:buNone/>
              <a:defRPr sz="39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a:endParaRPr/>
          </a:p>
        </p:txBody>
      </p:sp>
      <p:sp>
        <p:nvSpPr>
          <p:cNvPr id="184" name="Google Shape;184;p30"/>
          <p:cNvSpPr/>
          <p:nvPr/>
        </p:nvSpPr>
        <p:spPr>
          <a:xfrm flipH="1">
            <a:off x="2663150" y="1852175"/>
            <a:ext cx="1600200" cy="1600200"/>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Afacad Flux"/>
              <a:ea typeface="Afacad Flux"/>
              <a:cs typeface="Afacad Flux"/>
              <a:sym typeface="Afacad Flux"/>
            </a:endParaRPr>
          </a:p>
        </p:txBody>
      </p:sp>
      <p:sp>
        <p:nvSpPr>
          <p:cNvPr id="185" name="Google Shape;185;p30"/>
          <p:cNvSpPr txBox="1">
            <a:spLocks noGrp="1"/>
          </p:cNvSpPr>
          <p:nvPr>
            <p:ph type="body" idx="1"/>
          </p:nvPr>
        </p:nvSpPr>
        <p:spPr>
          <a:xfrm>
            <a:off x="262950" y="1852175"/>
            <a:ext cx="2311800" cy="2840400"/>
          </a:xfrm>
          <a:prstGeom prst="rect">
            <a:avLst/>
          </a:prstGeom>
        </p:spPr>
        <p:txBody>
          <a:bodyPr spcFirstLastPara="1" wrap="square" lIns="182875" tIns="365750" rIns="182875" bIns="274300" anchor="t" anchorCtr="0">
            <a:normAutofit/>
          </a:bodyPr>
          <a:lstStyle>
            <a:lvl1pPr marL="457200" lvl="0" indent="-304800">
              <a:spcBef>
                <a:spcPts val="0"/>
              </a:spcBef>
              <a:spcAft>
                <a:spcPts val="0"/>
              </a:spcAft>
              <a:buClr>
                <a:schemeClr val="lt1"/>
              </a:buClr>
              <a:buSzPts val="1200"/>
              <a:buFont typeface="Afacad Flux"/>
              <a:buChar char="●"/>
              <a:defRPr/>
            </a:lvl1pPr>
            <a:lvl2pPr marL="914400" lvl="1" indent="-304800">
              <a:spcBef>
                <a:spcPts val="0"/>
              </a:spcBef>
              <a:spcAft>
                <a:spcPts val="0"/>
              </a:spcAft>
              <a:buClr>
                <a:schemeClr val="lt1"/>
              </a:buClr>
              <a:buSzPts val="1200"/>
              <a:buFont typeface="Afacad Flux"/>
              <a:buChar char="○"/>
              <a:defRPr/>
            </a:lvl2pPr>
            <a:lvl3pPr marL="1371600" lvl="2" indent="-304800">
              <a:spcBef>
                <a:spcPts val="0"/>
              </a:spcBef>
              <a:spcAft>
                <a:spcPts val="0"/>
              </a:spcAft>
              <a:buClr>
                <a:schemeClr val="lt1"/>
              </a:buClr>
              <a:buSzPts val="1200"/>
              <a:buFont typeface="Afacad Flux"/>
              <a:buChar char="■"/>
              <a:defRPr/>
            </a:lvl3pPr>
            <a:lvl4pPr marL="1828800" lvl="3" indent="-304800">
              <a:spcBef>
                <a:spcPts val="0"/>
              </a:spcBef>
              <a:spcAft>
                <a:spcPts val="0"/>
              </a:spcAft>
              <a:buClr>
                <a:schemeClr val="lt1"/>
              </a:buClr>
              <a:buSzPts val="1200"/>
              <a:buFont typeface="Afacad Flux"/>
              <a:buChar char="●"/>
              <a:defRPr/>
            </a:lvl4pPr>
            <a:lvl5pPr marL="2286000" lvl="4" indent="-304800">
              <a:spcBef>
                <a:spcPts val="0"/>
              </a:spcBef>
              <a:spcAft>
                <a:spcPts val="0"/>
              </a:spcAft>
              <a:buClr>
                <a:schemeClr val="lt1"/>
              </a:buClr>
              <a:buSzPts val="1200"/>
              <a:buFont typeface="Afacad Flux"/>
              <a:buChar char="○"/>
              <a:defRPr/>
            </a:lvl5pPr>
            <a:lvl6pPr marL="2743200" lvl="5" indent="-304800">
              <a:spcBef>
                <a:spcPts val="0"/>
              </a:spcBef>
              <a:spcAft>
                <a:spcPts val="0"/>
              </a:spcAft>
              <a:buClr>
                <a:schemeClr val="lt1"/>
              </a:buClr>
              <a:buSzPts val="1200"/>
              <a:buFont typeface="Afacad Flux"/>
              <a:buChar char="■"/>
              <a:defRPr/>
            </a:lvl6pPr>
            <a:lvl7pPr marL="3200400" lvl="6" indent="-304800">
              <a:spcBef>
                <a:spcPts val="0"/>
              </a:spcBef>
              <a:spcAft>
                <a:spcPts val="0"/>
              </a:spcAft>
              <a:buClr>
                <a:schemeClr val="lt1"/>
              </a:buClr>
              <a:buSzPts val="1200"/>
              <a:buFont typeface="Afacad Flux"/>
              <a:buChar char="●"/>
              <a:defRPr/>
            </a:lvl7pPr>
            <a:lvl8pPr marL="3657600" lvl="7" indent="-304800">
              <a:spcBef>
                <a:spcPts val="0"/>
              </a:spcBef>
              <a:spcAft>
                <a:spcPts val="0"/>
              </a:spcAft>
              <a:buClr>
                <a:schemeClr val="lt1"/>
              </a:buClr>
              <a:buSzPts val="1200"/>
              <a:buFont typeface="Afacad Flux"/>
              <a:buChar char="○"/>
              <a:defRPr/>
            </a:lvl8pPr>
            <a:lvl9pPr marL="4114800" lvl="8" indent="-304800">
              <a:spcBef>
                <a:spcPts val="0"/>
              </a:spcBef>
              <a:spcAft>
                <a:spcPts val="0"/>
              </a:spcAft>
              <a:buClr>
                <a:schemeClr val="lt1"/>
              </a:buClr>
              <a:buSzPts val="1200"/>
              <a:buFont typeface="Afacad Flux"/>
              <a:buChar char="■"/>
              <a:defRPr/>
            </a:lvl9pPr>
          </a:lstStyle>
          <a:p>
            <a:endParaRPr/>
          </a:p>
        </p:txBody>
      </p:sp>
      <p:sp>
        <p:nvSpPr>
          <p:cNvPr id="186" name="Google Shape;186;p30"/>
          <p:cNvSpPr>
            <a:spLocks noGrp="1"/>
          </p:cNvSpPr>
          <p:nvPr>
            <p:ph type="pic" idx="2"/>
          </p:nvPr>
        </p:nvSpPr>
        <p:spPr>
          <a:xfrm>
            <a:off x="4424075" y="1895400"/>
            <a:ext cx="4491600" cy="2788200"/>
          </a:xfrm>
          <a:prstGeom prst="roundRect">
            <a:avLst>
              <a:gd name="adj" fmla="val 15847"/>
            </a:avLst>
          </a:prstGeom>
          <a:solidFill>
            <a:schemeClr val="dk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Favorite tools">
  <p:cSld name="CUSTOM_4">
    <p:spTree>
      <p:nvGrpSpPr>
        <p:cNvPr id="1" name="Shape 187"/>
        <p:cNvGrpSpPr/>
        <p:nvPr/>
      </p:nvGrpSpPr>
      <p:grpSpPr>
        <a:xfrm>
          <a:off x="0" y="0"/>
          <a:ext cx="0" cy="0"/>
          <a:chOff x="0" y="0"/>
          <a:chExt cx="0" cy="0"/>
        </a:xfrm>
      </p:grpSpPr>
      <p:sp>
        <p:nvSpPr>
          <p:cNvPr id="188" name="Google Shape;188;p31"/>
          <p:cNvSpPr txBox="1">
            <a:spLocks noGrp="1"/>
          </p:cNvSpPr>
          <p:nvPr>
            <p:ph type="title"/>
          </p:nvPr>
        </p:nvSpPr>
        <p:spPr>
          <a:xfrm>
            <a:off x="137153" y="228600"/>
            <a:ext cx="4387800" cy="15729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189" name="Google Shape;189;p31"/>
          <p:cNvSpPr txBox="1">
            <a:spLocks noGrp="1"/>
          </p:cNvSpPr>
          <p:nvPr>
            <p:ph type="body" idx="1"/>
          </p:nvPr>
        </p:nvSpPr>
        <p:spPr>
          <a:xfrm>
            <a:off x="481825" y="3510500"/>
            <a:ext cx="1652700" cy="895500"/>
          </a:xfrm>
          <a:prstGeom prst="rect">
            <a:avLst/>
          </a:prstGeom>
        </p:spPr>
        <p:txBody>
          <a:bodyPr spcFirstLastPara="1" wrap="square" lIns="0" tIns="0" rIns="91425" bIns="91425" anchor="t" anchorCtr="0">
            <a:no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0"/>
              </a:spcBef>
              <a:spcAft>
                <a:spcPts val="0"/>
              </a:spcAft>
              <a:buClr>
                <a:schemeClr val="lt1"/>
              </a:buClr>
              <a:buSzPts val="1000"/>
              <a:buFont typeface="Afacad Flux"/>
              <a:buChar char="○"/>
              <a:defRPr sz="1000"/>
            </a:lvl2pPr>
            <a:lvl3pPr marL="1371600" lvl="2" indent="-292100">
              <a:spcBef>
                <a:spcPts val="0"/>
              </a:spcBef>
              <a:spcAft>
                <a:spcPts val="0"/>
              </a:spcAft>
              <a:buClr>
                <a:schemeClr val="lt1"/>
              </a:buClr>
              <a:buSzPts val="1000"/>
              <a:buFont typeface="Afacad Flux"/>
              <a:buChar char="■"/>
              <a:defRPr sz="1000"/>
            </a:lvl3pPr>
            <a:lvl4pPr marL="1828800" lvl="3" indent="-292100">
              <a:spcBef>
                <a:spcPts val="0"/>
              </a:spcBef>
              <a:spcAft>
                <a:spcPts val="0"/>
              </a:spcAft>
              <a:buClr>
                <a:schemeClr val="lt1"/>
              </a:buClr>
              <a:buSzPts val="1000"/>
              <a:buFont typeface="Afacad Flux"/>
              <a:buChar char="●"/>
              <a:defRPr sz="1000"/>
            </a:lvl4pPr>
            <a:lvl5pPr marL="2286000" lvl="4" indent="-292100">
              <a:spcBef>
                <a:spcPts val="0"/>
              </a:spcBef>
              <a:spcAft>
                <a:spcPts val="0"/>
              </a:spcAft>
              <a:buClr>
                <a:schemeClr val="lt1"/>
              </a:buClr>
              <a:buSzPts val="1000"/>
              <a:buFont typeface="Afacad Flux"/>
              <a:buChar char="○"/>
              <a:defRPr sz="1000"/>
            </a:lvl5pPr>
            <a:lvl6pPr marL="2743200" lvl="5" indent="-292100">
              <a:spcBef>
                <a:spcPts val="0"/>
              </a:spcBef>
              <a:spcAft>
                <a:spcPts val="0"/>
              </a:spcAft>
              <a:buClr>
                <a:schemeClr val="lt1"/>
              </a:buClr>
              <a:buSzPts val="1000"/>
              <a:buFont typeface="Afacad Flux"/>
              <a:buChar char="■"/>
              <a:defRPr sz="1000"/>
            </a:lvl6pPr>
            <a:lvl7pPr marL="3200400" lvl="6" indent="-292100">
              <a:spcBef>
                <a:spcPts val="0"/>
              </a:spcBef>
              <a:spcAft>
                <a:spcPts val="0"/>
              </a:spcAft>
              <a:buClr>
                <a:schemeClr val="lt1"/>
              </a:buClr>
              <a:buSzPts val="1000"/>
              <a:buFont typeface="Afacad Flux"/>
              <a:buChar char="●"/>
              <a:defRPr sz="1000"/>
            </a:lvl7pPr>
            <a:lvl8pPr marL="3657600" lvl="7" indent="-292100">
              <a:spcBef>
                <a:spcPts val="0"/>
              </a:spcBef>
              <a:spcAft>
                <a:spcPts val="0"/>
              </a:spcAft>
              <a:buClr>
                <a:schemeClr val="lt1"/>
              </a:buClr>
              <a:buSzPts val="1000"/>
              <a:buFont typeface="Afacad Flux"/>
              <a:buChar char="○"/>
              <a:defRPr sz="1000"/>
            </a:lvl8pPr>
            <a:lvl9pPr marL="4114800" lvl="8" indent="-292100">
              <a:spcBef>
                <a:spcPts val="0"/>
              </a:spcBef>
              <a:spcAft>
                <a:spcPts val="0"/>
              </a:spcAft>
              <a:buClr>
                <a:schemeClr val="lt1"/>
              </a:buClr>
              <a:buSzPts val="1000"/>
              <a:buFont typeface="Afacad Flux"/>
              <a:buChar char="■"/>
              <a:defRPr sz="1000"/>
            </a:lvl9pPr>
          </a:lstStyle>
          <a:p>
            <a:endParaRPr/>
          </a:p>
        </p:txBody>
      </p:sp>
      <p:sp>
        <p:nvSpPr>
          <p:cNvPr id="190" name="Google Shape;190;p31"/>
          <p:cNvSpPr txBox="1">
            <a:spLocks noGrp="1"/>
          </p:cNvSpPr>
          <p:nvPr>
            <p:ph type="subTitle" idx="2"/>
          </p:nvPr>
        </p:nvSpPr>
        <p:spPr>
          <a:xfrm>
            <a:off x="481825" y="2968125"/>
            <a:ext cx="1652700" cy="442500"/>
          </a:xfrm>
          <a:prstGeom prst="rect">
            <a:avLst/>
          </a:prstGeom>
        </p:spPr>
        <p:txBody>
          <a:bodyPr spcFirstLastPara="1" wrap="square" lIns="0" tIns="0" rIns="0" bIns="0" anchor="t" anchorCtr="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a:endParaRPr/>
          </a:p>
        </p:txBody>
      </p:sp>
      <p:sp>
        <p:nvSpPr>
          <p:cNvPr id="191" name="Google Shape;191;p31"/>
          <p:cNvSpPr txBox="1">
            <a:spLocks noGrp="1"/>
          </p:cNvSpPr>
          <p:nvPr>
            <p:ph type="body" idx="3"/>
          </p:nvPr>
        </p:nvSpPr>
        <p:spPr>
          <a:xfrm>
            <a:off x="4872175" y="1334475"/>
            <a:ext cx="1652700" cy="895500"/>
          </a:xfrm>
          <a:prstGeom prst="rect">
            <a:avLst/>
          </a:prstGeom>
        </p:spPr>
        <p:txBody>
          <a:bodyPr spcFirstLastPara="1" wrap="square" lIns="0" tIns="0" rIns="91425" bIns="91425" anchor="t" anchorCtr="0">
            <a:noAutofit/>
          </a:bodyPr>
          <a:lstStyle>
            <a:lvl1pPr marL="457200" lvl="0" indent="-292100">
              <a:lnSpc>
                <a:spcPct val="100000"/>
              </a:lnSpc>
              <a:spcBef>
                <a:spcPts val="0"/>
              </a:spcBef>
              <a:spcAft>
                <a:spcPts val="0"/>
              </a:spcAft>
              <a:buClr>
                <a:schemeClr val="lt1"/>
              </a:buClr>
              <a:buSzPts val="1000"/>
              <a:buFont typeface="Afacad Flux"/>
              <a:buChar char="●"/>
              <a:defRPr sz="1000"/>
            </a:lvl1pPr>
            <a:lvl2pPr marL="914400" lvl="1" indent="-292100">
              <a:lnSpc>
                <a:spcPct val="100000"/>
              </a:lnSpc>
              <a:spcBef>
                <a:spcPts val="0"/>
              </a:spcBef>
              <a:spcAft>
                <a:spcPts val="0"/>
              </a:spcAft>
              <a:buClr>
                <a:schemeClr val="lt1"/>
              </a:buClr>
              <a:buSzPts val="1000"/>
              <a:buFont typeface="Afacad Flux"/>
              <a:buChar char="○"/>
              <a:defRPr sz="1000"/>
            </a:lvl2pPr>
            <a:lvl3pPr marL="1371600" lvl="2" indent="-292100">
              <a:lnSpc>
                <a:spcPct val="100000"/>
              </a:lnSpc>
              <a:spcBef>
                <a:spcPts val="0"/>
              </a:spcBef>
              <a:spcAft>
                <a:spcPts val="0"/>
              </a:spcAft>
              <a:buClr>
                <a:schemeClr val="lt1"/>
              </a:buClr>
              <a:buSzPts val="1000"/>
              <a:buFont typeface="Afacad Flux"/>
              <a:buChar char="■"/>
              <a:defRPr sz="1000"/>
            </a:lvl3pPr>
            <a:lvl4pPr marL="1828800" lvl="3" indent="-292100">
              <a:lnSpc>
                <a:spcPct val="100000"/>
              </a:lnSpc>
              <a:spcBef>
                <a:spcPts val="0"/>
              </a:spcBef>
              <a:spcAft>
                <a:spcPts val="0"/>
              </a:spcAft>
              <a:buClr>
                <a:schemeClr val="lt1"/>
              </a:buClr>
              <a:buSzPts val="1000"/>
              <a:buFont typeface="Afacad Flux"/>
              <a:buChar char="●"/>
              <a:defRPr sz="1000"/>
            </a:lvl4pPr>
            <a:lvl5pPr marL="2286000" lvl="4" indent="-292100">
              <a:lnSpc>
                <a:spcPct val="100000"/>
              </a:lnSpc>
              <a:spcBef>
                <a:spcPts val="0"/>
              </a:spcBef>
              <a:spcAft>
                <a:spcPts val="0"/>
              </a:spcAft>
              <a:buClr>
                <a:schemeClr val="lt1"/>
              </a:buClr>
              <a:buSzPts val="1000"/>
              <a:buFont typeface="Afacad Flux"/>
              <a:buChar char="○"/>
              <a:defRPr sz="1000"/>
            </a:lvl5pPr>
            <a:lvl6pPr marL="2743200" lvl="5" indent="-292100">
              <a:lnSpc>
                <a:spcPct val="100000"/>
              </a:lnSpc>
              <a:spcBef>
                <a:spcPts val="0"/>
              </a:spcBef>
              <a:spcAft>
                <a:spcPts val="0"/>
              </a:spcAft>
              <a:buClr>
                <a:schemeClr val="lt1"/>
              </a:buClr>
              <a:buSzPts val="1000"/>
              <a:buFont typeface="Afacad Flux"/>
              <a:buChar char="■"/>
              <a:defRPr sz="1000"/>
            </a:lvl6pPr>
            <a:lvl7pPr marL="3200400" lvl="6" indent="-292100">
              <a:lnSpc>
                <a:spcPct val="100000"/>
              </a:lnSpc>
              <a:spcBef>
                <a:spcPts val="0"/>
              </a:spcBef>
              <a:spcAft>
                <a:spcPts val="0"/>
              </a:spcAft>
              <a:buClr>
                <a:schemeClr val="lt1"/>
              </a:buClr>
              <a:buSzPts val="1000"/>
              <a:buFont typeface="Afacad Flux"/>
              <a:buChar char="●"/>
              <a:defRPr sz="1000"/>
            </a:lvl7pPr>
            <a:lvl8pPr marL="3657600" lvl="7" indent="-292100">
              <a:lnSpc>
                <a:spcPct val="100000"/>
              </a:lnSpc>
              <a:spcBef>
                <a:spcPts val="0"/>
              </a:spcBef>
              <a:spcAft>
                <a:spcPts val="0"/>
              </a:spcAft>
              <a:buClr>
                <a:schemeClr val="lt1"/>
              </a:buClr>
              <a:buSzPts val="1000"/>
              <a:buFont typeface="Afacad Flux"/>
              <a:buChar char="○"/>
              <a:defRPr sz="1000"/>
            </a:lvl8pPr>
            <a:lvl9pPr marL="4114800" lvl="8" indent="-292100">
              <a:lnSpc>
                <a:spcPct val="100000"/>
              </a:lnSpc>
              <a:spcBef>
                <a:spcPts val="0"/>
              </a:spcBef>
              <a:spcAft>
                <a:spcPts val="0"/>
              </a:spcAft>
              <a:buClr>
                <a:schemeClr val="lt1"/>
              </a:buClr>
              <a:buSzPts val="1000"/>
              <a:buFont typeface="Afacad Flux"/>
              <a:buChar char="■"/>
              <a:defRPr sz="1000"/>
            </a:lvl9pPr>
          </a:lstStyle>
          <a:p>
            <a:endParaRPr/>
          </a:p>
        </p:txBody>
      </p:sp>
      <p:sp>
        <p:nvSpPr>
          <p:cNvPr id="192" name="Google Shape;192;p31"/>
          <p:cNvSpPr txBox="1">
            <a:spLocks noGrp="1"/>
          </p:cNvSpPr>
          <p:nvPr>
            <p:ph type="subTitle" idx="4"/>
          </p:nvPr>
        </p:nvSpPr>
        <p:spPr>
          <a:xfrm>
            <a:off x="4872175" y="792100"/>
            <a:ext cx="1652700" cy="442500"/>
          </a:xfrm>
          <a:prstGeom prst="rect">
            <a:avLst/>
          </a:prstGeom>
        </p:spPr>
        <p:txBody>
          <a:bodyPr spcFirstLastPara="1" wrap="square" lIns="0" tIns="0" rIns="0" bIns="0" anchor="t" anchorCtr="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a:endParaRPr/>
          </a:p>
        </p:txBody>
      </p:sp>
      <p:sp>
        <p:nvSpPr>
          <p:cNvPr id="193" name="Google Shape;193;p31"/>
          <p:cNvSpPr txBox="1">
            <a:spLocks noGrp="1"/>
          </p:cNvSpPr>
          <p:nvPr>
            <p:ph type="body" idx="5"/>
          </p:nvPr>
        </p:nvSpPr>
        <p:spPr>
          <a:xfrm>
            <a:off x="7067425" y="3510500"/>
            <a:ext cx="1652700" cy="895500"/>
          </a:xfrm>
          <a:prstGeom prst="rect">
            <a:avLst/>
          </a:prstGeom>
        </p:spPr>
        <p:txBody>
          <a:bodyPr spcFirstLastPara="1" wrap="square" lIns="0" tIns="0" rIns="91425" bIns="91425" anchor="t" anchorCtr="0">
            <a:no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0"/>
              </a:spcBef>
              <a:spcAft>
                <a:spcPts val="0"/>
              </a:spcAft>
              <a:buClr>
                <a:schemeClr val="lt1"/>
              </a:buClr>
              <a:buSzPts val="1000"/>
              <a:buFont typeface="Afacad Flux"/>
              <a:buChar char="○"/>
              <a:defRPr sz="1000"/>
            </a:lvl2pPr>
            <a:lvl3pPr marL="1371600" lvl="2" indent="-292100">
              <a:spcBef>
                <a:spcPts val="0"/>
              </a:spcBef>
              <a:spcAft>
                <a:spcPts val="0"/>
              </a:spcAft>
              <a:buClr>
                <a:schemeClr val="lt1"/>
              </a:buClr>
              <a:buSzPts val="1000"/>
              <a:buFont typeface="Afacad Flux"/>
              <a:buChar char="■"/>
              <a:defRPr sz="1000"/>
            </a:lvl3pPr>
            <a:lvl4pPr marL="1828800" lvl="3" indent="-292100">
              <a:spcBef>
                <a:spcPts val="0"/>
              </a:spcBef>
              <a:spcAft>
                <a:spcPts val="0"/>
              </a:spcAft>
              <a:buClr>
                <a:schemeClr val="lt1"/>
              </a:buClr>
              <a:buSzPts val="1000"/>
              <a:buFont typeface="Afacad Flux"/>
              <a:buChar char="●"/>
              <a:defRPr sz="1000"/>
            </a:lvl4pPr>
            <a:lvl5pPr marL="2286000" lvl="4" indent="-292100">
              <a:spcBef>
                <a:spcPts val="0"/>
              </a:spcBef>
              <a:spcAft>
                <a:spcPts val="0"/>
              </a:spcAft>
              <a:buClr>
                <a:schemeClr val="lt1"/>
              </a:buClr>
              <a:buSzPts val="1000"/>
              <a:buFont typeface="Afacad Flux"/>
              <a:buChar char="○"/>
              <a:defRPr sz="1000"/>
            </a:lvl5pPr>
            <a:lvl6pPr marL="2743200" lvl="5" indent="-292100">
              <a:spcBef>
                <a:spcPts val="0"/>
              </a:spcBef>
              <a:spcAft>
                <a:spcPts val="0"/>
              </a:spcAft>
              <a:buClr>
                <a:schemeClr val="lt1"/>
              </a:buClr>
              <a:buSzPts val="1000"/>
              <a:buFont typeface="Afacad Flux"/>
              <a:buChar char="■"/>
              <a:defRPr sz="1000"/>
            </a:lvl6pPr>
            <a:lvl7pPr marL="3200400" lvl="6" indent="-292100">
              <a:spcBef>
                <a:spcPts val="0"/>
              </a:spcBef>
              <a:spcAft>
                <a:spcPts val="0"/>
              </a:spcAft>
              <a:buClr>
                <a:schemeClr val="lt1"/>
              </a:buClr>
              <a:buSzPts val="1000"/>
              <a:buFont typeface="Afacad Flux"/>
              <a:buChar char="●"/>
              <a:defRPr sz="1000"/>
            </a:lvl7pPr>
            <a:lvl8pPr marL="3657600" lvl="7" indent="-292100">
              <a:spcBef>
                <a:spcPts val="0"/>
              </a:spcBef>
              <a:spcAft>
                <a:spcPts val="0"/>
              </a:spcAft>
              <a:buClr>
                <a:schemeClr val="lt1"/>
              </a:buClr>
              <a:buSzPts val="1000"/>
              <a:buFont typeface="Afacad Flux"/>
              <a:buChar char="○"/>
              <a:defRPr sz="1000"/>
            </a:lvl8pPr>
            <a:lvl9pPr marL="4114800" lvl="8" indent="-292100">
              <a:spcBef>
                <a:spcPts val="0"/>
              </a:spcBef>
              <a:spcAft>
                <a:spcPts val="0"/>
              </a:spcAft>
              <a:buClr>
                <a:schemeClr val="lt1"/>
              </a:buClr>
              <a:buSzPts val="1000"/>
              <a:buFont typeface="Afacad Flux"/>
              <a:buChar char="■"/>
              <a:defRPr sz="1000"/>
            </a:lvl9pPr>
          </a:lstStyle>
          <a:p>
            <a:endParaRPr/>
          </a:p>
        </p:txBody>
      </p:sp>
      <p:sp>
        <p:nvSpPr>
          <p:cNvPr id="194" name="Google Shape;194;p31"/>
          <p:cNvSpPr txBox="1">
            <a:spLocks noGrp="1"/>
          </p:cNvSpPr>
          <p:nvPr>
            <p:ph type="subTitle" idx="6"/>
          </p:nvPr>
        </p:nvSpPr>
        <p:spPr>
          <a:xfrm>
            <a:off x="7067425" y="2968125"/>
            <a:ext cx="1652700" cy="442500"/>
          </a:xfrm>
          <a:prstGeom prst="rect">
            <a:avLst/>
          </a:prstGeom>
        </p:spPr>
        <p:txBody>
          <a:bodyPr spcFirstLastPara="1" wrap="square" lIns="0" tIns="0" rIns="0" bIns="0" anchor="t" anchorCtr="0">
            <a:spAutoFit/>
          </a:bodyPr>
          <a:lstStyle>
            <a:lvl1pPr lvl="0">
              <a:lnSpc>
                <a:spcPct val="80000"/>
              </a:lnSpc>
              <a:spcBef>
                <a:spcPts val="0"/>
              </a:spcBef>
              <a:spcAft>
                <a:spcPts val="0"/>
              </a:spcAft>
              <a:buSzPts val="1800"/>
              <a:buNone/>
              <a:defRPr sz="1600">
                <a:latin typeface="Afacad Flux SemiBold"/>
                <a:ea typeface="Afacad Flux SemiBold"/>
                <a:cs typeface="Afacad Flux SemiBold"/>
                <a:sym typeface="Afacad Flux SemiBold"/>
              </a:defRPr>
            </a:lvl1pPr>
            <a:lvl2pPr lvl="1">
              <a:lnSpc>
                <a:spcPct val="80000"/>
              </a:lnSpc>
              <a:spcBef>
                <a:spcPts val="0"/>
              </a:spcBef>
              <a:spcAft>
                <a:spcPts val="0"/>
              </a:spcAft>
              <a:buSzPts val="1800"/>
              <a:buNone/>
              <a:defRPr/>
            </a:lvl2pPr>
            <a:lvl3pPr lvl="2">
              <a:lnSpc>
                <a:spcPct val="80000"/>
              </a:lnSpc>
              <a:spcBef>
                <a:spcPts val="0"/>
              </a:spcBef>
              <a:spcAft>
                <a:spcPts val="0"/>
              </a:spcAft>
              <a:buSzPts val="1800"/>
              <a:buNone/>
              <a:defRPr/>
            </a:lvl3pPr>
            <a:lvl4pPr lvl="3">
              <a:lnSpc>
                <a:spcPct val="80000"/>
              </a:lnSpc>
              <a:spcBef>
                <a:spcPts val="0"/>
              </a:spcBef>
              <a:spcAft>
                <a:spcPts val="0"/>
              </a:spcAft>
              <a:buSzPts val="1800"/>
              <a:buNone/>
              <a:defRPr/>
            </a:lvl4pPr>
            <a:lvl5pPr lvl="4">
              <a:lnSpc>
                <a:spcPct val="80000"/>
              </a:lnSpc>
              <a:spcBef>
                <a:spcPts val="0"/>
              </a:spcBef>
              <a:spcAft>
                <a:spcPts val="0"/>
              </a:spcAft>
              <a:buSzPts val="1800"/>
              <a:buNone/>
              <a:defRPr/>
            </a:lvl5pPr>
            <a:lvl6pPr lvl="5">
              <a:lnSpc>
                <a:spcPct val="80000"/>
              </a:lnSpc>
              <a:spcBef>
                <a:spcPts val="0"/>
              </a:spcBef>
              <a:spcAft>
                <a:spcPts val="0"/>
              </a:spcAft>
              <a:buSzPts val="1800"/>
              <a:buNone/>
              <a:defRPr/>
            </a:lvl6pPr>
            <a:lvl7pPr lvl="6">
              <a:lnSpc>
                <a:spcPct val="80000"/>
              </a:lnSpc>
              <a:spcBef>
                <a:spcPts val="0"/>
              </a:spcBef>
              <a:spcAft>
                <a:spcPts val="0"/>
              </a:spcAft>
              <a:buSzPts val="1800"/>
              <a:buNone/>
              <a:defRPr/>
            </a:lvl7pPr>
            <a:lvl8pPr lvl="7">
              <a:lnSpc>
                <a:spcPct val="80000"/>
              </a:lnSpc>
              <a:spcBef>
                <a:spcPts val="0"/>
              </a:spcBef>
              <a:spcAft>
                <a:spcPts val="0"/>
              </a:spcAft>
              <a:buSzPts val="1800"/>
              <a:buNone/>
              <a:defRPr/>
            </a:lvl8pPr>
            <a:lvl9pPr lvl="8">
              <a:lnSpc>
                <a:spcPct val="80000"/>
              </a:lnSpc>
              <a:spcBef>
                <a:spcPts val="0"/>
              </a:spcBef>
              <a:spcAft>
                <a:spcPts val="0"/>
              </a:spcAft>
              <a:buSzPts val="1800"/>
              <a:buNone/>
              <a:defRPr/>
            </a:lvl9pPr>
          </a:lstStyle>
          <a:p>
            <a:endParaRPr/>
          </a:p>
        </p:txBody>
      </p:sp>
      <p:sp>
        <p:nvSpPr>
          <p:cNvPr id="195" name="Google Shape;195;p31"/>
          <p:cNvSpPr>
            <a:spLocks noGrp="1"/>
          </p:cNvSpPr>
          <p:nvPr>
            <p:ph type="pic" idx="7"/>
          </p:nvPr>
        </p:nvSpPr>
        <p:spPr>
          <a:xfrm>
            <a:off x="6806650" y="457200"/>
            <a:ext cx="2093700" cy="2059200"/>
          </a:xfrm>
          <a:prstGeom prst="teardrop">
            <a:avLst>
              <a:gd name="adj" fmla="val 100000"/>
            </a:avLst>
          </a:prstGeom>
          <a:solidFill>
            <a:schemeClr val="dk2"/>
          </a:solidFill>
          <a:ln>
            <a:noFill/>
          </a:ln>
        </p:spPr>
      </p:sp>
      <p:sp>
        <p:nvSpPr>
          <p:cNvPr id="196" name="Google Shape;196;p31"/>
          <p:cNvSpPr>
            <a:spLocks noGrp="1"/>
          </p:cNvSpPr>
          <p:nvPr>
            <p:ph type="pic" idx="8"/>
          </p:nvPr>
        </p:nvSpPr>
        <p:spPr>
          <a:xfrm flipH="1">
            <a:off x="2424900" y="2628875"/>
            <a:ext cx="2093700" cy="2059200"/>
          </a:xfrm>
          <a:prstGeom prst="teardrop">
            <a:avLst>
              <a:gd name="adj" fmla="val 100000"/>
            </a:avLst>
          </a:prstGeom>
          <a:solidFill>
            <a:schemeClr val="dk2"/>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Fun fact">
  <p:cSld name="CUSTOM_5">
    <p:spTree>
      <p:nvGrpSpPr>
        <p:cNvPr id="1" name="Shape 197"/>
        <p:cNvGrpSpPr/>
        <p:nvPr/>
      </p:nvGrpSpPr>
      <p:grpSpPr>
        <a:xfrm>
          <a:off x="0" y="0"/>
          <a:ext cx="0" cy="0"/>
          <a:chOff x="0" y="0"/>
          <a:chExt cx="0" cy="0"/>
        </a:xfrm>
      </p:grpSpPr>
      <p:sp>
        <p:nvSpPr>
          <p:cNvPr id="198" name="Google Shape;198;p32"/>
          <p:cNvSpPr>
            <a:spLocks noGrp="1"/>
          </p:cNvSpPr>
          <p:nvPr>
            <p:ph type="pic" idx="2"/>
          </p:nvPr>
        </p:nvSpPr>
        <p:spPr>
          <a:xfrm>
            <a:off x="3163800" y="3246950"/>
            <a:ext cx="2816400" cy="1436700"/>
          </a:xfrm>
          <a:prstGeom prst="roundRect">
            <a:avLst>
              <a:gd name="adj" fmla="val 50000"/>
            </a:avLst>
          </a:prstGeom>
          <a:solidFill>
            <a:schemeClr val="dk2"/>
          </a:solidFill>
          <a:ln>
            <a:noFill/>
          </a:ln>
        </p:spPr>
      </p:sp>
      <p:sp>
        <p:nvSpPr>
          <p:cNvPr id="199" name="Google Shape;199;p32"/>
          <p:cNvSpPr txBox="1">
            <a:spLocks noGrp="1"/>
          </p:cNvSpPr>
          <p:nvPr>
            <p:ph type="title"/>
          </p:nvPr>
        </p:nvSpPr>
        <p:spPr>
          <a:xfrm>
            <a:off x="137150" y="228600"/>
            <a:ext cx="5852100" cy="740400"/>
          </a:xfrm>
          <a:prstGeom prst="rect">
            <a:avLst/>
          </a:prstGeom>
        </p:spPr>
        <p:txBody>
          <a:bodyPr spcFirstLastPara="1" wrap="square" lIns="91425" tIns="91425" rIns="91425" bIns="91425" anchor="t" anchorCtr="0">
            <a:spAutoFit/>
          </a:bodyPr>
          <a:lstStyle>
            <a:lvl1pPr lvl="0">
              <a:lnSpc>
                <a:spcPct val="90000"/>
              </a:lnSpc>
              <a:spcBef>
                <a:spcPts val="0"/>
              </a:spcBef>
              <a:spcAft>
                <a:spcPts val="0"/>
              </a:spcAft>
              <a:buNone/>
              <a:defRPr sz="3900"/>
            </a:lvl1pPr>
            <a:lvl2pPr lvl="1">
              <a:lnSpc>
                <a:spcPct val="115000"/>
              </a:lnSpc>
              <a:spcBef>
                <a:spcPts val="0"/>
              </a:spcBef>
              <a:spcAft>
                <a:spcPts val="0"/>
              </a:spcAft>
              <a:buNone/>
              <a:defRPr>
                <a:latin typeface="Afacad Flux SemiBold"/>
                <a:ea typeface="Afacad Flux SemiBold"/>
                <a:cs typeface="Afacad Flux SemiBold"/>
                <a:sym typeface="Afacad Flux SemiBold"/>
              </a:defRPr>
            </a:lvl2pPr>
            <a:lvl3pPr lvl="2">
              <a:lnSpc>
                <a:spcPct val="115000"/>
              </a:lnSpc>
              <a:spcBef>
                <a:spcPts val="0"/>
              </a:spcBef>
              <a:spcAft>
                <a:spcPts val="0"/>
              </a:spcAft>
              <a:buNone/>
              <a:defRPr>
                <a:latin typeface="Afacad Flux SemiBold"/>
                <a:ea typeface="Afacad Flux SemiBold"/>
                <a:cs typeface="Afacad Flux SemiBold"/>
                <a:sym typeface="Afacad Flux SemiBold"/>
              </a:defRPr>
            </a:lvl3pPr>
            <a:lvl4pPr lvl="3">
              <a:lnSpc>
                <a:spcPct val="115000"/>
              </a:lnSpc>
              <a:spcBef>
                <a:spcPts val="0"/>
              </a:spcBef>
              <a:spcAft>
                <a:spcPts val="0"/>
              </a:spcAft>
              <a:buNone/>
              <a:defRPr>
                <a:latin typeface="Afacad Flux SemiBold"/>
                <a:ea typeface="Afacad Flux SemiBold"/>
                <a:cs typeface="Afacad Flux SemiBold"/>
                <a:sym typeface="Afacad Flux SemiBold"/>
              </a:defRPr>
            </a:lvl4pPr>
            <a:lvl5pPr lvl="4">
              <a:lnSpc>
                <a:spcPct val="115000"/>
              </a:lnSpc>
              <a:spcBef>
                <a:spcPts val="0"/>
              </a:spcBef>
              <a:spcAft>
                <a:spcPts val="0"/>
              </a:spcAft>
              <a:buNone/>
              <a:defRPr>
                <a:latin typeface="Afacad Flux SemiBold"/>
                <a:ea typeface="Afacad Flux SemiBold"/>
                <a:cs typeface="Afacad Flux SemiBold"/>
                <a:sym typeface="Afacad Flux SemiBold"/>
              </a:defRPr>
            </a:lvl5pPr>
            <a:lvl6pPr lvl="5">
              <a:lnSpc>
                <a:spcPct val="115000"/>
              </a:lnSpc>
              <a:spcBef>
                <a:spcPts val="0"/>
              </a:spcBef>
              <a:spcAft>
                <a:spcPts val="0"/>
              </a:spcAft>
              <a:buNone/>
              <a:defRPr>
                <a:latin typeface="Afacad Flux SemiBold"/>
                <a:ea typeface="Afacad Flux SemiBold"/>
                <a:cs typeface="Afacad Flux SemiBold"/>
                <a:sym typeface="Afacad Flux SemiBold"/>
              </a:defRPr>
            </a:lvl6pPr>
            <a:lvl7pPr lvl="6">
              <a:lnSpc>
                <a:spcPct val="115000"/>
              </a:lnSpc>
              <a:spcBef>
                <a:spcPts val="0"/>
              </a:spcBef>
              <a:spcAft>
                <a:spcPts val="0"/>
              </a:spcAft>
              <a:buNone/>
              <a:defRPr>
                <a:latin typeface="Afacad Flux SemiBold"/>
                <a:ea typeface="Afacad Flux SemiBold"/>
                <a:cs typeface="Afacad Flux SemiBold"/>
                <a:sym typeface="Afacad Flux SemiBold"/>
              </a:defRPr>
            </a:lvl7pPr>
            <a:lvl8pPr lvl="7">
              <a:lnSpc>
                <a:spcPct val="115000"/>
              </a:lnSpc>
              <a:spcBef>
                <a:spcPts val="0"/>
              </a:spcBef>
              <a:spcAft>
                <a:spcPts val="0"/>
              </a:spcAft>
              <a:buNone/>
              <a:defRPr>
                <a:latin typeface="Afacad Flux SemiBold"/>
                <a:ea typeface="Afacad Flux SemiBold"/>
                <a:cs typeface="Afacad Flux SemiBold"/>
                <a:sym typeface="Afacad Flux SemiBold"/>
              </a:defRPr>
            </a:lvl8pPr>
            <a:lvl9pPr lvl="8">
              <a:lnSpc>
                <a:spcPct val="115000"/>
              </a:lnSpc>
              <a:spcBef>
                <a:spcPts val="0"/>
              </a:spcBef>
              <a:spcAft>
                <a:spcPts val="0"/>
              </a:spcAft>
              <a:buNone/>
              <a:defRPr>
                <a:latin typeface="Afacad Flux SemiBold"/>
                <a:ea typeface="Afacad Flux SemiBold"/>
                <a:cs typeface="Afacad Flux SemiBold"/>
                <a:sym typeface="Afacad Flux SemiBold"/>
              </a:defRPr>
            </a:lvl9pPr>
          </a:lstStyle>
          <a:p>
            <a:endParaRPr/>
          </a:p>
        </p:txBody>
      </p:sp>
      <p:sp>
        <p:nvSpPr>
          <p:cNvPr id="200" name="Google Shape;200;p32"/>
          <p:cNvSpPr txBox="1">
            <a:spLocks noGrp="1"/>
          </p:cNvSpPr>
          <p:nvPr>
            <p:ph type="body" idx="1"/>
          </p:nvPr>
        </p:nvSpPr>
        <p:spPr>
          <a:xfrm>
            <a:off x="549475" y="3350701"/>
            <a:ext cx="2211300" cy="1256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0"/>
              </a:spcBef>
              <a:spcAft>
                <a:spcPts val="0"/>
              </a:spcAft>
              <a:buClr>
                <a:schemeClr val="lt1"/>
              </a:buClr>
              <a:buSzPts val="1000"/>
              <a:buFont typeface="Afacad Flux"/>
              <a:buChar char="○"/>
              <a:defRPr sz="1000"/>
            </a:lvl2pPr>
            <a:lvl3pPr marL="1371600" lvl="2" indent="-292100">
              <a:spcBef>
                <a:spcPts val="0"/>
              </a:spcBef>
              <a:spcAft>
                <a:spcPts val="0"/>
              </a:spcAft>
              <a:buClr>
                <a:schemeClr val="lt1"/>
              </a:buClr>
              <a:buSzPts val="1000"/>
              <a:buFont typeface="Afacad Flux"/>
              <a:buChar char="■"/>
              <a:defRPr sz="1000"/>
            </a:lvl3pPr>
            <a:lvl4pPr marL="1828800" lvl="3" indent="-292100">
              <a:spcBef>
                <a:spcPts val="0"/>
              </a:spcBef>
              <a:spcAft>
                <a:spcPts val="0"/>
              </a:spcAft>
              <a:buClr>
                <a:schemeClr val="lt1"/>
              </a:buClr>
              <a:buSzPts val="1000"/>
              <a:buFont typeface="Afacad Flux"/>
              <a:buChar char="●"/>
              <a:defRPr sz="1000"/>
            </a:lvl4pPr>
            <a:lvl5pPr marL="2286000" lvl="4" indent="-292100">
              <a:spcBef>
                <a:spcPts val="0"/>
              </a:spcBef>
              <a:spcAft>
                <a:spcPts val="0"/>
              </a:spcAft>
              <a:buClr>
                <a:schemeClr val="lt1"/>
              </a:buClr>
              <a:buSzPts val="1000"/>
              <a:buFont typeface="Afacad Flux"/>
              <a:buChar char="○"/>
              <a:defRPr sz="1000"/>
            </a:lvl5pPr>
            <a:lvl6pPr marL="2743200" lvl="5" indent="-292100">
              <a:spcBef>
                <a:spcPts val="0"/>
              </a:spcBef>
              <a:spcAft>
                <a:spcPts val="0"/>
              </a:spcAft>
              <a:buClr>
                <a:schemeClr val="lt1"/>
              </a:buClr>
              <a:buSzPts val="1000"/>
              <a:buFont typeface="Afacad Flux"/>
              <a:buChar char="■"/>
              <a:defRPr sz="1000"/>
            </a:lvl6pPr>
            <a:lvl7pPr marL="3200400" lvl="6" indent="-292100">
              <a:spcBef>
                <a:spcPts val="0"/>
              </a:spcBef>
              <a:spcAft>
                <a:spcPts val="0"/>
              </a:spcAft>
              <a:buClr>
                <a:schemeClr val="lt1"/>
              </a:buClr>
              <a:buSzPts val="1000"/>
              <a:buFont typeface="Afacad Flux"/>
              <a:buChar char="●"/>
              <a:defRPr sz="1000"/>
            </a:lvl7pPr>
            <a:lvl8pPr marL="3657600" lvl="7" indent="-292100">
              <a:spcBef>
                <a:spcPts val="0"/>
              </a:spcBef>
              <a:spcAft>
                <a:spcPts val="0"/>
              </a:spcAft>
              <a:buClr>
                <a:schemeClr val="lt1"/>
              </a:buClr>
              <a:buSzPts val="1000"/>
              <a:buFont typeface="Afacad Flux"/>
              <a:buChar char="○"/>
              <a:defRPr sz="1000"/>
            </a:lvl8pPr>
            <a:lvl9pPr marL="4114800" lvl="8" indent="-292100">
              <a:spcBef>
                <a:spcPts val="0"/>
              </a:spcBef>
              <a:spcAft>
                <a:spcPts val="0"/>
              </a:spcAft>
              <a:buClr>
                <a:schemeClr val="lt1"/>
              </a:buClr>
              <a:buSzPts val="1000"/>
              <a:buFont typeface="Afacad Flux"/>
              <a:buChar char="■"/>
              <a:defRPr sz="1000"/>
            </a:lvl9pPr>
          </a:lstStyle>
          <a:p>
            <a:endParaRPr/>
          </a:p>
        </p:txBody>
      </p:sp>
      <p:sp>
        <p:nvSpPr>
          <p:cNvPr id="201" name="Google Shape;201;p32"/>
          <p:cNvSpPr txBox="1">
            <a:spLocks noGrp="1"/>
          </p:cNvSpPr>
          <p:nvPr>
            <p:ph type="body" idx="3"/>
          </p:nvPr>
        </p:nvSpPr>
        <p:spPr>
          <a:xfrm>
            <a:off x="3466350" y="1734051"/>
            <a:ext cx="2211300" cy="1256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dk2"/>
              </a:buClr>
              <a:buSzPts val="1000"/>
              <a:buFont typeface="Afacad Flux"/>
              <a:buChar char="●"/>
              <a:defRPr sz="1000">
                <a:solidFill>
                  <a:schemeClr val="dk2"/>
                </a:solidFill>
              </a:defRPr>
            </a:lvl1pPr>
            <a:lvl2pPr marL="914400" lvl="1" indent="-292100">
              <a:spcBef>
                <a:spcPts val="0"/>
              </a:spcBef>
              <a:spcAft>
                <a:spcPts val="0"/>
              </a:spcAft>
              <a:buClr>
                <a:schemeClr val="dk2"/>
              </a:buClr>
              <a:buSzPts val="1000"/>
              <a:buFont typeface="Afacad Flux"/>
              <a:buChar char="○"/>
              <a:defRPr sz="1000">
                <a:solidFill>
                  <a:schemeClr val="dk2"/>
                </a:solidFill>
              </a:defRPr>
            </a:lvl2pPr>
            <a:lvl3pPr marL="1371600" lvl="2" indent="-292100">
              <a:spcBef>
                <a:spcPts val="0"/>
              </a:spcBef>
              <a:spcAft>
                <a:spcPts val="0"/>
              </a:spcAft>
              <a:buClr>
                <a:schemeClr val="dk2"/>
              </a:buClr>
              <a:buSzPts val="1000"/>
              <a:buFont typeface="Afacad Flux"/>
              <a:buChar char="■"/>
              <a:defRPr sz="1000">
                <a:solidFill>
                  <a:schemeClr val="dk2"/>
                </a:solidFill>
              </a:defRPr>
            </a:lvl3pPr>
            <a:lvl4pPr marL="1828800" lvl="3" indent="-292100">
              <a:spcBef>
                <a:spcPts val="0"/>
              </a:spcBef>
              <a:spcAft>
                <a:spcPts val="0"/>
              </a:spcAft>
              <a:buClr>
                <a:schemeClr val="dk2"/>
              </a:buClr>
              <a:buSzPts val="1000"/>
              <a:buFont typeface="Afacad Flux"/>
              <a:buChar char="●"/>
              <a:defRPr sz="1000">
                <a:solidFill>
                  <a:schemeClr val="dk2"/>
                </a:solidFill>
              </a:defRPr>
            </a:lvl4pPr>
            <a:lvl5pPr marL="2286000" lvl="4" indent="-292100">
              <a:spcBef>
                <a:spcPts val="0"/>
              </a:spcBef>
              <a:spcAft>
                <a:spcPts val="0"/>
              </a:spcAft>
              <a:buClr>
                <a:schemeClr val="dk2"/>
              </a:buClr>
              <a:buSzPts val="1000"/>
              <a:buFont typeface="Afacad Flux"/>
              <a:buChar char="○"/>
              <a:defRPr sz="1000">
                <a:solidFill>
                  <a:schemeClr val="dk2"/>
                </a:solidFill>
              </a:defRPr>
            </a:lvl5pPr>
            <a:lvl6pPr marL="2743200" lvl="5" indent="-292100">
              <a:spcBef>
                <a:spcPts val="0"/>
              </a:spcBef>
              <a:spcAft>
                <a:spcPts val="0"/>
              </a:spcAft>
              <a:buClr>
                <a:schemeClr val="dk2"/>
              </a:buClr>
              <a:buSzPts val="1000"/>
              <a:buFont typeface="Afacad Flux"/>
              <a:buChar char="■"/>
              <a:defRPr sz="1000">
                <a:solidFill>
                  <a:schemeClr val="dk2"/>
                </a:solidFill>
              </a:defRPr>
            </a:lvl6pPr>
            <a:lvl7pPr marL="3200400" lvl="6" indent="-292100">
              <a:spcBef>
                <a:spcPts val="0"/>
              </a:spcBef>
              <a:spcAft>
                <a:spcPts val="0"/>
              </a:spcAft>
              <a:buClr>
                <a:schemeClr val="dk2"/>
              </a:buClr>
              <a:buSzPts val="1000"/>
              <a:buFont typeface="Afacad Flux"/>
              <a:buChar char="●"/>
              <a:defRPr sz="1000">
                <a:solidFill>
                  <a:schemeClr val="dk2"/>
                </a:solidFill>
              </a:defRPr>
            </a:lvl7pPr>
            <a:lvl8pPr marL="3657600" lvl="7" indent="-292100">
              <a:spcBef>
                <a:spcPts val="0"/>
              </a:spcBef>
              <a:spcAft>
                <a:spcPts val="0"/>
              </a:spcAft>
              <a:buClr>
                <a:schemeClr val="dk2"/>
              </a:buClr>
              <a:buSzPts val="1000"/>
              <a:buFont typeface="Afacad Flux"/>
              <a:buChar char="○"/>
              <a:defRPr sz="1000">
                <a:solidFill>
                  <a:schemeClr val="dk2"/>
                </a:solidFill>
              </a:defRPr>
            </a:lvl8pPr>
            <a:lvl9pPr marL="4114800" lvl="8" indent="-292100">
              <a:spcBef>
                <a:spcPts val="0"/>
              </a:spcBef>
              <a:spcAft>
                <a:spcPts val="0"/>
              </a:spcAft>
              <a:buClr>
                <a:schemeClr val="dk2"/>
              </a:buClr>
              <a:buSzPts val="1000"/>
              <a:buFont typeface="Afacad Flux"/>
              <a:buChar char="■"/>
              <a:defRPr sz="1000">
                <a:solidFill>
                  <a:schemeClr val="dk2"/>
                </a:solidFill>
              </a:defRPr>
            </a:lvl9pPr>
          </a:lstStyle>
          <a:p>
            <a:endParaRPr/>
          </a:p>
        </p:txBody>
      </p:sp>
      <p:sp>
        <p:nvSpPr>
          <p:cNvPr id="202" name="Google Shape;202;p32"/>
          <p:cNvSpPr txBox="1">
            <a:spLocks noGrp="1"/>
          </p:cNvSpPr>
          <p:nvPr>
            <p:ph type="body" idx="4"/>
          </p:nvPr>
        </p:nvSpPr>
        <p:spPr>
          <a:xfrm>
            <a:off x="6383225" y="3350701"/>
            <a:ext cx="2211300" cy="12567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Font typeface="Afacad Flux"/>
              <a:buChar char="●"/>
              <a:defRPr sz="1000"/>
            </a:lvl1pPr>
            <a:lvl2pPr marL="914400" lvl="1" indent="-292100">
              <a:spcBef>
                <a:spcPts val="0"/>
              </a:spcBef>
              <a:spcAft>
                <a:spcPts val="0"/>
              </a:spcAft>
              <a:buClr>
                <a:schemeClr val="lt1"/>
              </a:buClr>
              <a:buSzPts val="1000"/>
              <a:buFont typeface="Afacad Flux"/>
              <a:buChar char="○"/>
              <a:defRPr sz="1000"/>
            </a:lvl2pPr>
            <a:lvl3pPr marL="1371600" lvl="2" indent="-292100">
              <a:spcBef>
                <a:spcPts val="0"/>
              </a:spcBef>
              <a:spcAft>
                <a:spcPts val="0"/>
              </a:spcAft>
              <a:buClr>
                <a:schemeClr val="lt1"/>
              </a:buClr>
              <a:buSzPts val="1000"/>
              <a:buFont typeface="Afacad Flux"/>
              <a:buChar char="■"/>
              <a:defRPr sz="1000"/>
            </a:lvl3pPr>
            <a:lvl4pPr marL="1828800" lvl="3" indent="-292100">
              <a:spcBef>
                <a:spcPts val="0"/>
              </a:spcBef>
              <a:spcAft>
                <a:spcPts val="0"/>
              </a:spcAft>
              <a:buClr>
                <a:schemeClr val="lt1"/>
              </a:buClr>
              <a:buSzPts val="1000"/>
              <a:buFont typeface="Afacad Flux"/>
              <a:buChar char="●"/>
              <a:defRPr sz="1000"/>
            </a:lvl4pPr>
            <a:lvl5pPr marL="2286000" lvl="4" indent="-292100">
              <a:spcBef>
                <a:spcPts val="0"/>
              </a:spcBef>
              <a:spcAft>
                <a:spcPts val="0"/>
              </a:spcAft>
              <a:buClr>
                <a:schemeClr val="lt1"/>
              </a:buClr>
              <a:buSzPts val="1000"/>
              <a:buFont typeface="Afacad Flux"/>
              <a:buChar char="○"/>
              <a:defRPr sz="1000"/>
            </a:lvl5pPr>
            <a:lvl6pPr marL="2743200" lvl="5" indent="-292100">
              <a:spcBef>
                <a:spcPts val="0"/>
              </a:spcBef>
              <a:spcAft>
                <a:spcPts val="0"/>
              </a:spcAft>
              <a:buClr>
                <a:schemeClr val="lt1"/>
              </a:buClr>
              <a:buSzPts val="1000"/>
              <a:buFont typeface="Afacad Flux"/>
              <a:buChar char="■"/>
              <a:defRPr sz="1000"/>
            </a:lvl6pPr>
            <a:lvl7pPr marL="3200400" lvl="6" indent="-292100">
              <a:spcBef>
                <a:spcPts val="0"/>
              </a:spcBef>
              <a:spcAft>
                <a:spcPts val="0"/>
              </a:spcAft>
              <a:buClr>
                <a:schemeClr val="lt1"/>
              </a:buClr>
              <a:buSzPts val="1000"/>
              <a:buFont typeface="Afacad Flux"/>
              <a:buChar char="●"/>
              <a:defRPr sz="1000"/>
            </a:lvl7pPr>
            <a:lvl8pPr marL="3657600" lvl="7" indent="-292100">
              <a:spcBef>
                <a:spcPts val="0"/>
              </a:spcBef>
              <a:spcAft>
                <a:spcPts val="0"/>
              </a:spcAft>
              <a:buClr>
                <a:schemeClr val="lt1"/>
              </a:buClr>
              <a:buSzPts val="1000"/>
              <a:buFont typeface="Afacad Flux"/>
              <a:buChar char="○"/>
              <a:defRPr sz="1000"/>
            </a:lvl8pPr>
            <a:lvl9pPr marL="4114800" lvl="8" indent="-292100">
              <a:spcBef>
                <a:spcPts val="0"/>
              </a:spcBef>
              <a:spcAft>
                <a:spcPts val="0"/>
              </a:spcAft>
              <a:buClr>
                <a:schemeClr val="lt1"/>
              </a:buClr>
              <a:buSzPts val="1000"/>
              <a:buFont typeface="Afacad Flux"/>
              <a:buChar char="■"/>
              <a:defRPr sz="1000"/>
            </a:lvl9pPr>
          </a:lstStyle>
          <a:p>
            <a:endParaRPr/>
          </a:p>
        </p:txBody>
      </p:sp>
      <p:sp>
        <p:nvSpPr>
          <p:cNvPr id="203" name="Google Shape;203;p32"/>
          <p:cNvSpPr txBox="1">
            <a:spLocks noGrp="1"/>
          </p:cNvSpPr>
          <p:nvPr>
            <p:ph type="subTitle" idx="5"/>
          </p:nvPr>
        </p:nvSpPr>
        <p:spPr>
          <a:xfrm>
            <a:off x="555175" y="2986800"/>
            <a:ext cx="2211300" cy="257100"/>
          </a:xfrm>
          <a:prstGeom prst="rect">
            <a:avLst/>
          </a:prstGeom>
        </p:spPr>
        <p:txBody>
          <a:bodyPr spcFirstLastPara="1" wrap="square" lIns="0" tIns="0" rIns="0" bIns="0" anchor="t" anchorCtr="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a:endParaRPr/>
          </a:p>
        </p:txBody>
      </p:sp>
      <p:sp>
        <p:nvSpPr>
          <p:cNvPr id="204" name="Google Shape;204;p32"/>
          <p:cNvSpPr txBox="1">
            <a:spLocks noGrp="1"/>
          </p:cNvSpPr>
          <p:nvPr>
            <p:ph type="subTitle" idx="6"/>
          </p:nvPr>
        </p:nvSpPr>
        <p:spPr>
          <a:xfrm>
            <a:off x="3473338" y="1372065"/>
            <a:ext cx="2211300" cy="257100"/>
          </a:xfrm>
          <a:prstGeom prst="rect">
            <a:avLst/>
          </a:prstGeom>
        </p:spPr>
        <p:txBody>
          <a:bodyPr spcFirstLastPara="1" wrap="square" lIns="0" tIns="0" rIns="0" bIns="0" anchor="t" anchorCtr="0">
            <a:noAutofit/>
          </a:bodyPr>
          <a:lstStyle>
            <a:lvl1pPr lvl="0">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1pPr>
            <a:lvl2pPr lvl="1">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2pPr>
            <a:lvl3pPr lvl="2">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3pPr>
            <a:lvl4pPr lvl="3">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4pPr>
            <a:lvl5pPr lvl="4">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5pPr>
            <a:lvl6pPr lvl="5">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6pPr>
            <a:lvl7pPr lvl="6">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7pPr>
            <a:lvl8pPr lvl="7">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8pPr>
            <a:lvl9pPr lvl="8">
              <a:spcBef>
                <a:spcPts val="0"/>
              </a:spcBef>
              <a:spcAft>
                <a:spcPts val="0"/>
              </a:spcAft>
              <a:buClr>
                <a:schemeClr val="dk2"/>
              </a:buClr>
              <a:buSzPts val="1400"/>
              <a:buFont typeface="Afacad Flux SemiBold"/>
              <a:buNone/>
              <a:defRPr sz="1400">
                <a:solidFill>
                  <a:schemeClr val="dk2"/>
                </a:solidFill>
                <a:latin typeface="Afacad Flux SemiBold"/>
                <a:ea typeface="Afacad Flux SemiBold"/>
                <a:cs typeface="Afacad Flux SemiBold"/>
                <a:sym typeface="Afacad Flux SemiBold"/>
              </a:defRPr>
            </a:lvl9pPr>
          </a:lstStyle>
          <a:p>
            <a:endParaRPr/>
          </a:p>
        </p:txBody>
      </p:sp>
      <p:sp>
        <p:nvSpPr>
          <p:cNvPr id="205" name="Google Shape;205;p32"/>
          <p:cNvSpPr txBox="1">
            <a:spLocks noGrp="1"/>
          </p:cNvSpPr>
          <p:nvPr>
            <p:ph type="subTitle" idx="7"/>
          </p:nvPr>
        </p:nvSpPr>
        <p:spPr>
          <a:xfrm>
            <a:off x="6391513" y="2989840"/>
            <a:ext cx="2211300" cy="257100"/>
          </a:xfrm>
          <a:prstGeom prst="rect">
            <a:avLst/>
          </a:prstGeom>
        </p:spPr>
        <p:txBody>
          <a:bodyPr spcFirstLastPara="1" wrap="square" lIns="0" tIns="0" rIns="0" bIns="0" anchor="t" anchorCtr="0">
            <a:noAutofit/>
          </a:bodyPr>
          <a:lstStyle>
            <a:lvl1pPr lvl="0">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sz="1400">
                <a:latin typeface="Afacad Flux SemiBold"/>
                <a:ea typeface="Afacad Flux SemiBold"/>
                <a:cs typeface="Afacad Flux SemiBold"/>
                <a:sym typeface="Afacad Flux SemiBold"/>
              </a:defRPr>
            </a:lvl9pPr>
          </a:lstStyle>
          <a:p>
            <a:endParaRPr/>
          </a:p>
        </p:txBody>
      </p:sp>
      <p:sp>
        <p:nvSpPr>
          <p:cNvPr id="206" name="Google Shape;206;p32"/>
          <p:cNvSpPr>
            <a:spLocks noGrp="1"/>
          </p:cNvSpPr>
          <p:nvPr>
            <p:ph type="pic" idx="8"/>
          </p:nvPr>
        </p:nvSpPr>
        <p:spPr>
          <a:xfrm>
            <a:off x="228600" y="1111975"/>
            <a:ext cx="2816400" cy="1492800"/>
          </a:xfrm>
          <a:prstGeom prst="roundRect">
            <a:avLst>
              <a:gd name="adj" fmla="val 50000"/>
            </a:avLst>
          </a:prstGeom>
          <a:solidFill>
            <a:schemeClr val="dk2"/>
          </a:solidFill>
          <a:ln>
            <a:noFill/>
          </a:ln>
        </p:spPr>
      </p:sp>
      <p:sp>
        <p:nvSpPr>
          <p:cNvPr id="207" name="Google Shape;207;p32"/>
          <p:cNvSpPr>
            <a:spLocks noGrp="1"/>
          </p:cNvSpPr>
          <p:nvPr>
            <p:ph type="pic" idx="9"/>
          </p:nvPr>
        </p:nvSpPr>
        <p:spPr>
          <a:xfrm>
            <a:off x="6099000" y="1111975"/>
            <a:ext cx="2816400" cy="1492800"/>
          </a:xfrm>
          <a:prstGeom prst="roundRect">
            <a:avLst>
              <a:gd name="adj" fmla="val 50000"/>
            </a:avLst>
          </a:prstGeom>
          <a:solidFill>
            <a:schemeClr val="dk2"/>
          </a:solid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hank you">
  <p:cSld name="CUSTOM_1">
    <p:bg>
      <p:bgPr>
        <a:solidFill>
          <a:schemeClr val="accent5"/>
        </a:solidFill>
        <a:effectLst/>
      </p:bgPr>
    </p:bg>
    <p:spTree>
      <p:nvGrpSpPr>
        <p:cNvPr id="1" name="Shape 208"/>
        <p:cNvGrpSpPr/>
        <p:nvPr/>
      </p:nvGrpSpPr>
      <p:grpSpPr>
        <a:xfrm>
          <a:off x="0" y="0"/>
          <a:ext cx="0" cy="0"/>
          <a:chOff x="0" y="0"/>
          <a:chExt cx="0" cy="0"/>
        </a:xfrm>
      </p:grpSpPr>
      <p:sp>
        <p:nvSpPr>
          <p:cNvPr id="209" name="Google Shape;209;p33"/>
          <p:cNvSpPr/>
          <p:nvPr/>
        </p:nvSpPr>
        <p:spPr>
          <a:xfrm rot="10800000" flipH="1">
            <a:off x="225325" y="225450"/>
            <a:ext cx="6483000" cy="3256800"/>
          </a:xfrm>
          <a:prstGeom prst="round1Rect">
            <a:avLst>
              <a:gd name="adj" fmla="val 1638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Afacad Flux"/>
              <a:ea typeface="Afacad Flux"/>
              <a:cs typeface="Afacad Flux"/>
              <a:sym typeface="Afacad Flux"/>
            </a:endParaRPr>
          </a:p>
        </p:txBody>
      </p:sp>
      <p:sp>
        <p:nvSpPr>
          <p:cNvPr id="210" name="Google Shape;210;p33"/>
          <p:cNvSpPr/>
          <p:nvPr/>
        </p:nvSpPr>
        <p:spPr>
          <a:xfrm flipH="1">
            <a:off x="5600700" y="3575950"/>
            <a:ext cx="1108200" cy="1108200"/>
          </a:xfrm>
          <a:prstGeom prst="teardrop">
            <a:avLst>
              <a:gd name="adj" fmla="val 10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Afacad Flux"/>
              <a:ea typeface="Afacad Flux"/>
              <a:cs typeface="Afacad Flux"/>
              <a:sym typeface="Afacad Flux"/>
            </a:endParaRPr>
          </a:p>
        </p:txBody>
      </p:sp>
      <p:sp>
        <p:nvSpPr>
          <p:cNvPr id="211" name="Google Shape;211;p33"/>
          <p:cNvSpPr/>
          <p:nvPr/>
        </p:nvSpPr>
        <p:spPr>
          <a:xfrm>
            <a:off x="6802800" y="228600"/>
            <a:ext cx="2112600" cy="4455600"/>
          </a:xfrm>
          <a:prstGeom prst="roundRect">
            <a:avLst>
              <a:gd name="adj" fmla="val 32865"/>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lt1"/>
              </a:solidFill>
              <a:latin typeface="Afacad Flux Medium"/>
              <a:ea typeface="Afacad Flux Medium"/>
              <a:cs typeface="Afacad Flux Medium"/>
              <a:sym typeface="Afacad Flux Medium"/>
            </a:endParaRPr>
          </a:p>
        </p:txBody>
      </p:sp>
      <p:sp>
        <p:nvSpPr>
          <p:cNvPr id="212" name="Google Shape;212;p33"/>
          <p:cNvSpPr txBox="1">
            <a:spLocks noGrp="1"/>
          </p:cNvSpPr>
          <p:nvPr>
            <p:ph type="title"/>
          </p:nvPr>
        </p:nvSpPr>
        <p:spPr>
          <a:xfrm>
            <a:off x="462225" y="493150"/>
            <a:ext cx="5944800" cy="1573500"/>
          </a:xfrm>
          <a:prstGeom prst="rect">
            <a:avLst/>
          </a:prstGeom>
        </p:spPr>
        <p:txBody>
          <a:bodyPr spcFirstLastPara="1" wrap="square" lIns="0" tIns="0" rIns="0" bIns="0" anchor="t" anchorCtr="0">
            <a:spAutoFit/>
          </a:bodyPr>
          <a:lstStyle>
            <a:lvl1pPr lvl="0">
              <a:lnSpc>
                <a:spcPct val="70000"/>
              </a:lnSpc>
              <a:spcBef>
                <a:spcPts val="0"/>
              </a:spcBef>
              <a:spcAft>
                <a:spcPts val="0"/>
              </a:spcAft>
              <a:buNone/>
              <a:defRPr sz="7200">
                <a:solidFill>
                  <a:schemeClr val="accent1"/>
                </a:solidFill>
                <a:latin typeface="Afacad Flux Medium"/>
                <a:ea typeface="Afacad Flux Medium"/>
                <a:cs typeface="Afacad Flux Medium"/>
                <a:sym typeface="Afacad Flux Medium"/>
              </a:defRPr>
            </a:lvl1pPr>
            <a:lvl2pPr lvl="1">
              <a:lnSpc>
                <a:spcPct val="115000"/>
              </a:lnSpc>
              <a:spcBef>
                <a:spcPts val="0"/>
              </a:spcBef>
              <a:spcAft>
                <a:spcPts val="0"/>
              </a:spcAft>
              <a:buNone/>
              <a:defRPr sz="7200">
                <a:solidFill>
                  <a:schemeClr val="accent1"/>
                </a:solidFill>
              </a:defRPr>
            </a:lvl2pPr>
            <a:lvl3pPr lvl="2">
              <a:lnSpc>
                <a:spcPct val="115000"/>
              </a:lnSpc>
              <a:spcBef>
                <a:spcPts val="0"/>
              </a:spcBef>
              <a:spcAft>
                <a:spcPts val="0"/>
              </a:spcAft>
              <a:buNone/>
              <a:defRPr sz="7200">
                <a:solidFill>
                  <a:schemeClr val="accent1"/>
                </a:solidFill>
              </a:defRPr>
            </a:lvl3pPr>
            <a:lvl4pPr lvl="3">
              <a:lnSpc>
                <a:spcPct val="115000"/>
              </a:lnSpc>
              <a:spcBef>
                <a:spcPts val="0"/>
              </a:spcBef>
              <a:spcAft>
                <a:spcPts val="0"/>
              </a:spcAft>
              <a:buNone/>
              <a:defRPr sz="7200">
                <a:solidFill>
                  <a:schemeClr val="accent1"/>
                </a:solidFill>
              </a:defRPr>
            </a:lvl4pPr>
            <a:lvl5pPr lvl="4">
              <a:lnSpc>
                <a:spcPct val="115000"/>
              </a:lnSpc>
              <a:spcBef>
                <a:spcPts val="0"/>
              </a:spcBef>
              <a:spcAft>
                <a:spcPts val="0"/>
              </a:spcAft>
              <a:buNone/>
              <a:defRPr sz="7200">
                <a:solidFill>
                  <a:schemeClr val="accent1"/>
                </a:solidFill>
              </a:defRPr>
            </a:lvl5pPr>
            <a:lvl6pPr lvl="5">
              <a:lnSpc>
                <a:spcPct val="115000"/>
              </a:lnSpc>
              <a:spcBef>
                <a:spcPts val="0"/>
              </a:spcBef>
              <a:spcAft>
                <a:spcPts val="0"/>
              </a:spcAft>
              <a:buNone/>
              <a:defRPr sz="7200">
                <a:solidFill>
                  <a:schemeClr val="accent1"/>
                </a:solidFill>
              </a:defRPr>
            </a:lvl6pPr>
            <a:lvl7pPr lvl="6">
              <a:lnSpc>
                <a:spcPct val="115000"/>
              </a:lnSpc>
              <a:spcBef>
                <a:spcPts val="0"/>
              </a:spcBef>
              <a:spcAft>
                <a:spcPts val="0"/>
              </a:spcAft>
              <a:buNone/>
              <a:defRPr sz="7200">
                <a:solidFill>
                  <a:schemeClr val="accent1"/>
                </a:solidFill>
              </a:defRPr>
            </a:lvl7pPr>
            <a:lvl8pPr lvl="7">
              <a:lnSpc>
                <a:spcPct val="115000"/>
              </a:lnSpc>
              <a:spcBef>
                <a:spcPts val="0"/>
              </a:spcBef>
              <a:spcAft>
                <a:spcPts val="0"/>
              </a:spcAft>
              <a:buNone/>
              <a:defRPr sz="7200">
                <a:solidFill>
                  <a:schemeClr val="accent1"/>
                </a:solidFill>
              </a:defRPr>
            </a:lvl8pPr>
            <a:lvl9pPr lvl="8">
              <a:lnSpc>
                <a:spcPct val="115000"/>
              </a:lnSpc>
              <a:spcBef>
                <a:spcPts val="0"/>
              </a:spcBef>
              <a:spcAft>
                <a:spcPts val="0"/>
              </a:spcAft>
              <a:buNone/>
              <a:defRPr sz="7200">
                <a:solidFill>
                  <a:schemeClr val="accent1"/>
                </a:solidFill>
              </a:defRPr>
            </a:lvl9pPr>
          </a:lstStyle>
          <a:p>
            <a:endParaRPr/>
          </a:p>
        </p:txBody>
      </p:sp>
      <p:sp>
        <p:nvSpPr>
          <p:cNvPr id="213" name="Google Shape;213;p33"/>
          <p:cNvSpPr txBox="1">
            <a:spLocks noGrp="1"/>
          </p:cNvSpPr>
          <p:nvPr>
            <p:ph type="subTitle" idx="1"/>
          </p:nvPr>
        </p:nvSpPr>
        <p:spPr>
          <a:xfrm>
            <a:off x="467375" y="2472638"/>
            <a:ext cx="5557200" cy="668700"/>
          </a:xfrm>
          <a:prstGeom prst="rect">
            <a:avLst/>
          </a:prstGeom>
        </p:spPr>
        <p:txBody>
          <a:bodyPr spcFirstLastPara="1" wrap="square" lIns="0" tIns="0" rIns="0" bIns="0" anchor="b" anchorCtr="0">
            <a:noAutofit/>
          </a:bodyPr>
          <a:lstStyle>
            <a:lvl1pPr lvl="0">
              <a:spcBef>
                <a:spcPts val="0"/>
              </a:spcBef>
              <a:spcAft>
                <a:spcPts val="0"/>
              </a:spcAft>
              <a:buClr>
                <a:schemeClr val="dk2"/>
              </a:buClr>
              <a:buSzPts val="1800"/>
              <a:buFont typeface="Afacad Flux"/>
              <a:buNone/>
              <a:defRPr>
                <a:solidFill>
                  <a:schemeClr val="dk2"/>
                </a:solidFill>
                <a:latin typeface="Afacad Flux"/>
                <a:ea typeface="Afacad Flux"/>
                <a:cs typeface="Afacad Flux"/>
                <a:sym typeface="Afacad Flux"/>
              </a:defRPr>
            </a:lvl1pPr>
            <a:lvl2pPr lvl="1">
              <a:spcBef>
                <a:spcPts val="0"/>
              </a:spcBef>
              <a:spcAft>
                <a:spcPts val="0"/>
              </a:spcAft>
              <a:buClr>
                <a:schemeClr val="dk2"/>
              </a:buClr>
              <a:buSzPts val="1800"/>
              <a:buNone/>
              <a:defRPr>
                <a:solidFill>
                  <a:schemeClr val="dk2"/>
                </a:solidFill>
              </a:defRPr>
            </a:lvl2pPr>
            <a:lvl3pPr lvl="2">
              <a:spcBef>
                <a:spcPts val="0"/>
              </a:spcBef>
              <a:spcAft>
                <a:spcPts val="0"/>
              </a:spcAft>
              <a:buClr>
                <a:schemeClr val="dk2"/>
              </a:buClr>
              <a:buSzPts val="1800"/>
              <a:buNone/>
              <a:defRPr>
                <a:solidFill>
                  <a:schemeClr val="dk2"/>
                </a:solidFill>
              </a:defRPr>
            </a:lvl3pPr>
            <a:lvl4pPr lvl="3">
              <a:spcBef>
                <a:spcPts val="0"/>
              </a:spcBef>
              <a:spcAft>
                <a:spcPts val="0"/>
              </a:spcAft>
              <a:buClr>
                <a:schemeClr val="dk2"/>
              </a:buClr>
              <a:buSzPts val="1800"/>
              <a:buNone/>
              <a:defRPr>
                <a:solidFill>
                  <a:schemeClr val="dk2"/>
                </a:solidFill>
              </a:defRPr>
            </a:lvl4pPr>
            <a:lvl5pPr lvl="4">
              <a:spcBef>
                <a:spcPts val="0"/>
              </a:spcBef>
              <a:spcAft>
                <a:spcPts val="0"/>
              </a:spcAft>
              <a:buClr>
                <a:schemeClr val="dk2"/>
              </a:buClr>
              <a:buSzPts val="1800"/>
              <a:buNone/>
              <a:defRPr>
                <a:solidFill>
                  <a:schemeClr val="dk2"/>
                </a:solidFill>
              </a:defRPr>
            </a:lvl5pPr>
            <a:lvl6pPr lvl="5">
              <a:spcBef>
                <a:spcPts val="0"/>
              </a:spcBef>
              <a:spcAft>
                <a:spcPts val="0"/>
              </a:spcAft>
              <a:buClr>
                <a:schemeClr val="dk2"/>
              </a:buClr>
              <a:buSzPts val="1800"/>
              <a:buNone/>
              <a:defRPr>
                <a:solidFill>
                  <a:schemeClr val="dk2"/>
                </a:solidFill>
              </a:defRPr>
            </a:lvl6pPr>
            <a:lvl7pPr lvl="6">
              <a:spcBef>
                <a:spcPts val="0"/>
              </a:spcBef>
              <a:spcAft>
                <a:spcPts val="0"/>
              </a:spcAft>
              <a:buClr>
                <a:schemeClr val="dk2"/>
              </a:buClr>
              <a:buSzPts val="1800"/>
              <a:buNone/>
              <a:defRPr>
                <a:solidFill>
                  <a:schemeClr val="dk2"/>
                </a:solidFill>
              </a:defRPr>
            </a:lvl7pPr>
            <a:lvl8pPr lvl="7">
              <a:spcBef>
                <a:spcPts val="0"/>
              </a:spcBef>
              <a:spcAft>
                <a:spcPts val="0"/>
              </a:spcAft>
              <a:buClr>
                <a:schemeClr val="dk2"/>
              </a:buClr>
              <a:buSzPts val="1800"/>
              <a:buNone/>
              <a:defRPr>
                <a:solidFill>
                  <a:schemeClr val="dk2"/>
                </a:solidFill>
              </a:defRPr>
            </a:lvl8pPr>
            <a:lvl9pPr lvl="8">
              <a:spcBef>
                <a:spcPts val="0"/>
              </a:spcBef>
              <a:spcAft>
                <a:spcPts val="0"/>
              </a:spcAft>
              <a:buClr>
                <a:schemeClr val="dk2"/>
              </a:buClr>
              <a:buSzPts val="1800"/>
              <a:buNone/>
              <a:defRPr>
                <a:solidFill>
                  <a:schemeClr val="dk2"/>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ALT 2">
  <p:cSld name="CUSTOM_2">
    <p:spTree>
      <p:nvGrpSpPr>
        <p:cNvPr id="1" name="Shape 214"/>
        <p:cNvGrpSpPr/>
        <p:nvPr/>
      </p:nvGrpSpPr>
      <p:grpSpPr>
        <a:xfrm>
          <a:off x="0" y="0"/>
          <a:ext cx="0" cy="0"/>
          <a:chOff x="0" y="0"/>
          <a:chExt cx="0" cy="0"/>
        </a:xfrm>
      </p:grpSpPr>
      <p:pic>
        <p:nvPicPr>
          <p:cNvPr id="215" name="Google Shape;215;p34" descr="A mountain range reflected on a river. "/>
          <p:cNvPicPr preferRelativeResize="0"/>
          <p:nvPr/>
        </p:nvPicPr>
        <p:blipFill rotWithShape="1">
          <a:blip r:embed="rId2">
            <a:alphaModFix/>
          </a:blip>
          <a:srcRect l="258" r="258"/>
          <a:stretch/>
        </p:blipFill>
        <p:spPr>
          <a:xfrm>
            <a:off x="1327205" y="0"/>
            <a:ext cx="7802880" cy="5143502"/>
          </a:xfrm>
          <a:prstGeom prst="rect">
            <a:avLst/>
          </a:prstGeom>
          <a:noFill/>
          <a:ln>
            <a:noFill/>
          </a:ln>
        </p:spPr>
      </p:pic>
      <p:grpSp>
        <p:nvGrpSpPr>
          <p:cNvPr id="216" name="Google Shape;216;p34"/>
          <p:cNvGrpSpPr/>
          <p:nvPr/>
        </p:nvGrpSpPr>
        <p:grpSpPr>
          <a:xfrm>
            <a:off x="-13905" y="-1783804"/>
            <a:ext cx="10953439" cy="6927293"/>
            <a:chOff x="0" y="-1705500"/>
            <a:chExt cx="10871900" cy="6852600"/>
          </a:xfrm>
        </p:grpSpPr>
        <p:sp>
          <p:nvSpPr>
            <p:cNvPr id="217" name="Google Shape;217;p34"/>
            <p:cNvSpPr/>
            <p:nvPr/>
          </p:nvSpPr>
          <p:spPr>
            <a:xfrm>
              <a:off x="0" y="0"/>
              <a:ext cx="57429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facad Flux"/>
                <a:ea typeface="Afacad Flux"/>
                <a:cs typeface="Afacad Flux"/>
                <a:sym typeface="Afacad Flux"/>
              </a:endParaRPr>
            </a:p>
          </p:txBody>
        </p:sp>
        <p:sp>
          <p:nvSpPr>
            <p:cNvPr id="218" name="Google Shape;218;p34"/>
            <p:cNvSpPr/>
            <p:nvPr/>
          </p:nvSpPr>
          <p:spPr>
            <a:xfrm rot="5400000">
              <a:off x="7437975" y="-1705200"/>
              <a:ext cx="3410700" cy="3410100"/>
            </a:xfrm>
            <a:prstGeom prst="pie">
              <a:avLst>
                <a:gd name="adj1" fmla="val 21598135"/>
                <a:gd name="adj2" fmla="val 540297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facad Flux"/>
                <a:ea typeface="Afacad Flux"/>
                <a:cs typeface="Afacad Flux"/>
                <a:sym typeface="Afacad Flux"/>
              </a:endParaRPr>
            </a:p>
          </p:txBody>
        </p:sp>
        <p:sp>
          <p:nvSpPr>
            <p:cNvPr id="219" name="Google Shape;219;p34"/>
            <p:cNvSpPr/>
            <p:nvPr/>
          </p:nvSpPr>
          <p:spPr>
            <a:xfrm rot="5400000">
              <a:off x="7430300" y="1705500"/>
              <a:ext cx="3441900" cy="3441300"/>
            </a:xfrm>
            <a:prstGeom prst="pie">
              <a:avLst>
                <a:gd name="adj1" fmla="val 0"/>
                <a:gd name="adj2" fmla="val 1078670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facad Flux"/>
                <a:ea typeface="Afacad Flux"/>
                <a:cs typeface="Afacad Flux"/>
                <a:sym typeface="Afacad Flux"/>
              </a:endParaRPr>
            </a:p>
          </p:txBody>
        </p:sp>
        <p:sp>
          <p:nvSpPr>
            <p:cNvPr id="220" name="Google Shape;220;p34"/>
            <p:cNvSpPr/>
            <p:nvPr/>
          </p:nvSpPr>
          <p:spPr>
            <a:xfrm rot="-5400000" flipH="1">
              <a:off x="4020200" y="-1705200"/>
              <a:ext cx="3410700" cy="3410100"/>
            </a:xfrm>
            <a:prstGeom prst="pie">
              <a:avLst>
                <a:gd name="adj1" fmla="val 21598135"/>
                <a:gd name="adj2" fmla="val 540297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facad Flux"/>
                <a:ea typeface="Afacad Flux"/>
                <a:cs typeface="Afacad Flux"/>
                <a:sym typeface="Afacad Flux"/>
              </a:endParaRPr>
            </a:p>
          </p:txBody>
        </p:sp>
        <p:sp>
          <p:nvSpPr>
            <p:cNvPr id="221" name="Google Shape;221;p34"/>
            <p:cNvSpPr/>
            <p:nvPr/>
          </p:nvSpPr>
          <p:spPr>
            <a:xfrm rot="-5400000" flipH="1">
              <a:off x="3996675" y="1705500"/>
              <a:ext cx="3441900" cy="3441300"/>
            </a:xfrm>
            <a:prstGeom prst="pie">
              <a:avLst>
                <a:gd name="adj1" fmla="val 0"/>
                <a:gd name="adj2" fmla="val 1078670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facad Flux"/>
                <a:ea typeface="Afacad Flux"/>
                <a:cs typeface="Afacad Flux"/>
                <a:sym typeface="Afacad Flux"/>
              </a:endParaRPr>
            </a:p>
          </p:txBody>
        </p:sp>
      </p:grpSp>
      <p:sp>
        <p:nvSpPr>
          <p:cNvPr id="222" name="Google Shape;222;p34"/>
          <p:cNvSpPr txBox="1">
            <a:spLocks noGrp="1"/>
          </p:cNvSpPr>
          <p:nvPr>
            <p:ph type="title"/>
          </p:nvPr>
        </p:nvSpPr>
        <p:spPr>
          <a:xfrm>
            <a:off x="228600" y="251551"/>
            <a:ext cx="6665700" cy="2625300"/>
          </a:xfrm>
          <a:prstGeom prst="rect">
            <a:avLst/>
          </a:prstGeom>
        </p:spPr>
        <p:txBody>
          <a:bodyPr spcFirstLastPara="1" wrap="square" lIns="0" tIns="0" rIns="0" bIns="0" anchor="t" anchorCtr="0">
            <a:spAutoFit/>
          </a:bodyPr>
          <a:lstStyle>
            <a:lvl1pPr lvl="0">
              <a:lnSpc>
                <a:spcPct val="70000"/>
              </a:lnSpc>
              <a:spcBef>
                <a:spcPts val="0"/>
              </a:spcBef>
              <a:spcAft>
                <a:spcPts val="0"/>
              </a:spcAft>
              <a:buNone/>
              <a:defRPr sz="8000">
                <a:latin typeface="Afacad Flux Medium"/>
                <a:ea typeface="Afacad Flux Medium"/>
                <a:cs typeface="Afacad Flux Medium"/>
                <a:sym typeface="Afacad Flux Medium"/>
              </a:defRPr>
            </a:lvl1pPr>
            <a:lvl2pPr lvl="1">
              <a:lnSpc>
                <a:spcPct val="115000"/>
              </a:lnSpc>
              <a:spcBef>
                <a:spcPts val="0"/>
              </a:spcBef>
              <a:spcAft>
                <a:spcPts val="0"/>
              </a:spcAft>
              <a:buNone/>
              <a:defRPr sz="8000"/>
            </a:lvl2pPr>
            <a:lvl3pPr lvl="2">
              <a:lnSpc>
                <a:spcPct val="115000"/>
              </a:lnSpc>
              <a:spcBef>
                <a:spcPts val="0"/>
              </a:spcBef>
              <a:spcAft>
                <a:spcPts val="0"/>
              </a:spcAft>
              <a:buNone/>
              <a:defRPr sz="8000"/>
            </a:lvl3pPr>
            <a:lvl4pPr lvl="3">
              <a:lnSpc>
                <a:spcPct val="115000"/>
              </a:lnSpc>
              <a:spcBef>
                <a:spcPts val="0"/>
              </a:spcBef>
              <a:spcAft>
                <a:spcPts val="0"/>
              </a:spcAft>
              <a:buNone/>
              <a:defRPr sz="8000"/>
            </a:lvl4pPr>
            <a:lvl5pPr lvl="4">
              <a:lnSpc>
                <a:spcPct val="115000"/>
              </a:lnSpc>
              <a:spcBef>
                <a:spcPts val="0"/>
              </a:spcBef>
              <a:spcAft>
                <a:spcPts val="0"/>
              </a:spcAft>
              <a:buNone/>
              <a:defRPr sz="8000"/>
            </a:lvl5pPr>
            <a:lvl6pPr lvl="5">
              <a:lnSpc>
                <a:spcPct val="115000"/>
              </a:lnSpc>
              <a:spcBef>
                <a:spcPts val="0"/>
              </a:spcBef>
              <a:spcAft>
                <a:spcPts val="0"/>
              </a:spcAft>
              <a:buNone/>
              <a:defRPr sz="8000"/>
            </a:lvl6pPr>
            <a:lvl7pPr lvl="6">
              <a:lnSpc>
                <a:spcPct val="115000"/>
              </a:lnSpc>
              <a:spcBef>
                <a:spcPts val="0"/>
              </a:spcBef>
              <a:spcAft>
                <a:spcPts val="0"/>
              </a:spcAft>
              <a:buNone/>
              <a:defRPr sz="8000"/>
            </a:lvl7pPr>
            <a:lvl8pPr lvl="7">
              <a:lnSpc>
                <a:spcPct val="115000"/>
              </a:lnSpc>
              <a:spcBef>
                <a:spcPts val="0"/>
              </a:spcBef>
              <a:spcAft>
                <a:spcPts val="0"/>
              </a:spcAft>
              <a:buNone/>
              <a:defRPr sz="8000"/>
            </a:lvl8pPr>
            <a:lvl9pPr lvl="8">
              <a:lnSpc>
                <a:spcPct val="115000"/>
              </a:lnSpc>
              <a:spcBef>
                <a:spcPts val="0"/>
              </a:spcBef>
              <a:spcAft>
                <a:spcPts val="0"/>
              </a:spcAft>
              <a:buNone/>
              <a:defRPr sz="80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23"/>
        <p:cNvGrpSpPr/>
        <p:nvPr/>
      </p:nvGrpSpPr>
      <p:grpSpPr>
        <a:xfrm>
          <a:off x="0" y="0"/>
          <a:ext cx="0" cy="0"/>
          <a:chOff x="0" y="0"/>
          <a:chExt cx="0" cy="0"/>
        </a:xfrm>
      </p:grpSpPr>
      <p:sp>
        <p:nvSpPr>
          <p:cNvPr id="224" name="Google Shape;224;p3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25" name="Google Shape;225;p3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26"/>
        <p:cNvGrpSpPr/>
        <p:nvPr/>
      </p:nvGrpSpPr>
      <p:grpSpPr>
        <a:xfrm>
          <a:off x="0" y="0"/>
          <a:ext cx="0" cy="0"/>
          <a:chOff x="0" y="0"/>
          <a:chExt cx="0" cy="0"/>
        </a:xfrm>
      </p:grpSpPr>
      <p:sp>
        <p:nvSpPr>
          <p:cNvPr id="227" name="Google Shape;227;p3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28"/>
        <p:cNvGrpSpPr/>
        <p:nvPr/>
      </p:nvGrpSpPr>
      <p:grpSpPr>
        <a:xfrm>
          <a:off x="0" y="0"/>
          <a:ext cx="0" cy="0"/>
          <a:chOff x="0" y="0"/>
          <a:chExt cx="0" cy="0"/>
        </a:xfrm>
      </p:grpSpPr>
      <p:sp>
        <p:nvSpPr>
          <p:cNvPr id="229" name="Google Shape;229;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31"/>
        <p:cNvGrpSpPr/>
        <p:nvPr/>
      </p:nvGrpSpPr>
      <p:grpSpPr>
        <a:xfrm>
          <a:off x="0" y="0"/>
          <a:ext cx="0" cy="0"/>
          <a:chOff x="0" y="0"/>
          <a:chExt cx="0" cy="0"/>
        </a:xfrm>
      </p:grpSpPr>
      <p:sp>
        <p:nvSpPr>
          <p:cNvPr id="232" name="Google Shape;232;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3" name="Google Shape;233;p3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34" name="Google Shape;234;p3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35"/>
        <p:cNvGrpSpPr/>
        <p:nvPr/>
      </p:nvGrpSpPr>
      <p:grpSpPr>
        <a:xfrm>
          <a:off x="0" y="0"/>
          <a:ext cx="0" cy="0"/>
          <a:chOff x="0" y="0"/>
          <a:chExt cx="0" cy="0"/>
        </a:xfrm>
      </p:grpSpPr>
      <p:sp>
        <p:nvSpPr>
          <p:cNvPr id="236" name="Google Shape;236;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37"/>
        <p:cNvGrpSpPr/>
        <p:nvPr/>
      </p:nvGrpSpPr>
      <p:grpSpPr>
        <a:xfrm>
          <a:off x="0" y="0"/>
          <a:ext cx="0" cy="0"/>
          <a:chOff x="0" y="0"/>
          <a:chExt cx="0" cy="0"/>
        </a:xfrm>
      </p:grpSpPr>
      <p:sp>
        <p:nvSpPr>
          <p:cNvPr id="238" name="Google Shape;238;p4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39" name="Google Shape;239;p4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40"/>
        <p:cNvGrpSpPr/>
        <p:nvPr/>
      </p:nvGrpSpPr>
      <p:grpSpPr>
        <a:xfrm>
          <a:off x="0" y="0"/>
          <a:ext cx="0" cy="0"/>
          <a:chOff x="0" y="0"/>
          <a:chExt cx="0" cy="0"/>
        </a:xfrm>
      </p:grpSpPr>
      <p:sp>
        <p:nvSpPr>
          <p:cNvPr id="241" name="Google Shape;241;p4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44" name="Google Shape;244;p4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45" name="Google Shape;245;p4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46"/>
        <p:cNvGrpSpPr/>
        <p:nvPr/>
      </p:nvGrpSpPr>
      <p:grpSpPr>
        <a:xfrm>
          <a:off x="0" y="0"/>
          <a:ext cx="0" cy="0"/>
          <a:chOff x="0" y="0"/>
          <a:chExt cx="0" cy="0"/>
        </a:xfrm>
      </p:grpSpPr>
      <p:sp>
        <p:nvSpPr>
          <p:cNvPr id="247" name="Google Shape;247;p4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200"/>
              <a:buNone/>
              <a:defRPr/>
            </a:lvl1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48"/>
        <p:cNvGrpSpPr/>
        <p:nvPr/>
      </p:nvGrpSpPr>
      <p:grpSpPr>
        <a:xfrm>
          <a:off x="0" y="0"/>
          <a:ext cx="0" cy="0"/>
          <a:chOff x="0" y="0"/>
          <a:chExt cx="0" cy="0"/>
        </a:xfrm>
      </p:grpSpPr>
      <p:sp>
        <p:nvSpPr>
          <p:cNvPr id="249" name="Google Shape;249;p4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50" name="Google Shape;250;p4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51"/>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52"/>
        <p:cNvGrpSpPr/>
        <p:nvPr/>
      </p:nvGrpSpPr>
      <p:grpSpPr>
        <a:xfrm>
          <a:off x="0" y="0"/>
          <a:ext cx="0" cy="0"/>
          <a:chOff x="0" y="0"/>
          <a:chExt cx="0" cy="0"/>
        </a:xfrm>
      </p:grpSpPr>
      <p:sp>
        <p:nvSpPr>
          <p:cNvPr id="253" name="Google Shape;253;p46"/>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46"/>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55" name="Google Shape;255;p46"/>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56" name="Google Shape;256;p46"/>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57" name="Google Shape;257;p46"/>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58" name="Google Shape;258;p46"/>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59" name="Google Shape;259;p46"/>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260"/>
        <p:cNvGrpSpPr/>
        <p:nvPr/>
      </p:nvGrpSpPr>
      <p:grpSpPr>
        <a:xfrm>
          <a:off x="0" y="0"/>
          <a:ext cx="0" cy="0"/>
          <a:chOff x="0" y="0"/>
          <a:chExt cx="0" cy="0"/>
        </a:xfrm>
      </p:grpSpPr>
      <p:sp>
        <p:nvSpPr>
          <p:cNvPr id="261" name="Google Shape;261;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2" name="Google Shape;262;p47"/>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263" name="Google Shape;263;p47"/>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264"/>
        <p:cNvGrpSpPr/>
        <p:nvPr/>
      </p:nvGrpSpPr>
      <p:grpSpPr>
        <a:xfrm>
          <a:off x="0" y="0"/>
          <a:ext cx="0" cy="0"/>
          <a:chOff x="0" y="0"/>
          <a:chExt cx="0" cy="0"/>
        </a:xfrm>
      </p:grpSpPr>
      <p:sp>
        <p:nvSpPr>
          <p:cNvPr id="265" name="Google Shape;265;p48"/>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266" name="Google Shape;266;p48"/>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267" name="Google Shape;267;p48"/>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68" name="Google Shape;268;p48"/>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69" name="Google Shape;269;p48"/>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270"/>
        <p:cNvGrpSpPr/>
        <p:nvPr/>
      </p:nvGrpSpPr>
      <p:grpSpPr>
        <a:xfrm>
          <a:off x="0" y="0"/>
          <a:ext cx="0" cy="0"/>
          <a:chOff x="0" y="0"/>
          <a:chExt cx="0" cy="0"/>
        </a:xfrm>
      </p:grpSpPr>
      <p:sp>
        <p:nvSpPr>
          <p:cNvPr id="271" name="Google Shape;271;p49"/>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272" name="Google Shape;272;p49"/>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73" name="Google Shape;273;p49"/>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274" name="Google Shape;274;p49"/>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5" name="Google Shape;275;p49"/>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6" name="Google Shape;276;p49"/>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77" name="Google Shape;277;p49"/>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278"/>
        <p:cNvGrpSpPr/>
        <p:nvPr/>
      </p:nvGrpSpPr>
      <p:grpSpPr>
        <a:xfrm>
          <a:off x="0" y="0"/>
          <a:ext cx="0" cy="0"/>
          <a:chOff x="0" y="0"/>
          <a:chExt cx="0" cy="0"/>
        </a:xfrm>
      </p:grpSpPr>
      <p:sp>
        <p:nvSpPr>
          <p:cNvPr id="279" name="Google Shape;279;p50"/>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280" name="Google Shape;280;p50"/>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1" name="Google Shape;281;p50"/>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2" name="Google Shape;282;p50"/>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83" name="Google Shape;283;p50"/>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284" name="Google Shape;284;p50"/>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85" name="Google Shape;285;p50"/>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86" name="Google Shape;286;p50"/>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287" name="Google Shape;287;p50"/>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288"/>
        <p:cNvGrpSpPr/>
        <p:nvPr/>
      </p:nvGrpSpPr>
      <p:grpSpPr>
        <a:xfrm>
          <a:off x="0" y="0"/>
          <a:ext cx="0" cy="0"/>
          <a:chOff x="0" y="0"/>
          <a:chExt cx="0" cy="0"/>
        </a:xfrm>
      </p:grpSpPr>
      <p:sp>
        <p:nvSpPr>
          <p:cNvPr id="289" name="Google Shape;289;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0" name="Google Shape;290;p51"/>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291"/>
        <p:cNvGrpSpPr/>
        <p:nvPr/>
      </p:nvGrpSpPr>
      <p:grpSpPr>
        <a:xfrm>
          <a:off x="0" y="0"/>
          <a:ext cx="0" cy="0"/>
          <a:chOff x="0" y="0"/>
          <a:chExt cx="0" cy="0"/>
        </a:xfrm>
      </p:grpSpPr>
      <p:sp>
        <p:nvSpPr>
          <p:cNvPr id="292" name="Google Shape;292;p52"/>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293" name="Google Shape;293;p52"/>
          <p:cNvSpPr>
            <a:spLocks noGrp="1"/>
          </p:cNvSpPr>
          <p:nvPr>
            <p:ph type="pic" idx="2"/>
          </p:nvPr>
        </p:nvSpPr>
        <p:spPr>
          <a:xfrm>
            <a:off x="4804825" y="1133300"/>
            <a:ext cx="4027500" cy="2392800"/>
          </a:xfrm>
          <a:prstGeom prst="rect">
            <a:avLst/>
          </a:prstGeom>
          <a:noFill/>
          <a:ln>
            <a:noFill/>
          </a:ln>
        </p:spPr>
      </p:sp>
      <p:sp>
        <p:nvSpPr>
          <p:cNvPr id="294" name="Google Shape;294;p52"/>
          <p:cNvSpPr>
            <a:spLocks noGrp="1"/>
          </p:cNvSpPr>
          <p:nvPr>
            <p:ph type="pic" idx="3"/>
          </p:nvPr>
        </p:nvSpPr>
        <p:spPr>
          <a:xfrm>
            <a:off x="311725" y="1133300"/>
            <a:ext cx="4027500" cy="2392800"/>
          </a:xfrm>
          <a:prstGeom prst="rect">
            <a:avLst/>
          </a:prstGeom>
          <a:noFill/>
          <a:ln>
            <a:noFill/>
          </a:ln>
        </p:spPr>
      </p:sp>
      <p:sp>
        <p:nvSpPr>
          <p:cNvPr id="295" name="Google Shape;295;p52"/>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296" name="Google Shape;296;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7" name="Google Shape;297;p52"/>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8" name="Google Shape;298;p52"/>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299"/>
        <p:cNvGrpSpPr/>
        <p:nvPr/>
      </p:nvGrpSpPr>
      <p:grpSpPr>
        <a:xfrm>
          <a:off x="0" y="0"/>
          <a:ext cx="0" cy="0"/>
          <a:chOff x="0" y="0"/>
          <a:chExt cx="0" cy="0"/>
        </a:xfrm>
      </p:grpSpPr>
      <p:sp>
        <p:nvSpPr>
          <p:cNvPr id="300" name="Google Shape;300;p53"/>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a:lvl1pPr>
            <a:lvl2pPr marL="914400" lvl="1" indent="-304800">
              <a:spcBef>
                <a:spcPts val="800"/>
              </a:spcBef>
              <a:spcAft>
                <a:spcPts val="0"/>
              </a:spcAft>
              <a:buSzPts val="1200"/>
              <a:buChar char="○"/>
              <a:defRPr/>
            </a:lvl2pPr>
            <a:lvl3pPr marL="1371600" lvl="2" indent="-304800">
              <a:spcBef>
                <a:spcPts val="800"/>
              </a:spcBef>
              <a:spcAft>
                <a:spcPts val="0"/>
              </a:spcAft>
              <a:buSzPts val="1200"/>
              <a:buChar char="■"/>
              <a:defRPr/>
            </a:lvl3pPr>
            <a:lvl4pPr marL="1828800" lvl="3" indent="-304800">
              <a:spcBef>
                <a:spcPts val="800"/>
              </a:spcBef>
              <a:spcAft>
                <a:spcPts val="0"/>
              </a:spcAft>
              <a:buSzPts val="1200"/>
              <a:buChar char="●"/>
              <a:defRPr/>
            </a:lvl4pPr>
            <a:lvl5pPr marL="2286000" lvl="4" indent="-304800">
              <a:spcBef>
                <a:spcPts val="800"/>
              </a:spcBef>
              <a:spcAft>
                <a:spcPts val="0"/>
              </a:spcAft>
              <a:buSzPts val="1200"/>
              <a:buChar char="○"/>
              <a:defRPr/>
            </a:lvl5pPr>
            <a:lvl6pPr marL="2743200" lvl="5" indent="-304800">
              <a:spcBef>
                <a:spcPts val="800"/>
              </a:spcBef>
              <a:spcAft>
                <a:spcPts val="0"/>
              </a:spcAft>
              <a:buSzPts val="1200"/>
              <a:buChar char="■"/>
              <a:defRPr/>
            </a:lvl6pPr>
            <a:lvl7pPr marL="3200400" lvl="6" indent="-304800">
              <a:spcBef>
                <a:spcPts val="800"/>
              </a:spcBef>
              <a:spcAft>
                <a:spcPts val="0"/>
              </a:spcAft>
              <a:buSzPts val="1200"/>
              <a:buChar char="●"/>
              <a:defRPr/>
            </a:lvl7pPr>
            <a:lvl8pPr marL="3657600" lvl="7" indent="-304800">
              <a:spcBef>
                <a:spcPts val="800"/>
              </a:spcBef>
              <a:spcAft>
                <a:spcPts val="0"/>
              </a:spcAft>
              <a:buSzPts val="1200"/>
              <a:buChar char="○"/>
              <a:defRPr/>
            </a:lvl8pPr>
            <a:lvl9pPr marL="4114800" lvl="8" indent="-304800">
              <a:spcBef>
                <a:spcPts val="800"/>
              </a:spcBef>
              <a:spcAft>
                <a:spcPts val="800"/>
              </a:spcAft>
              <a:buSzPts val="1200"/>
              <a:buChar char="■"/>
              <a:defRPr/>
            </a:lvl9pPr>
          </a:lstStyle>
          <a:p>
            <a:endParaRPr/>
          </a:p>
        </p:txBody>
      </p:sp>
      <p:sp>
        <p:nvSpPr>
          <p:cNvPr id="301" name="Google Shape;301;p53"/>
          <p:cNvSpPr>
            <a:spLocks noGrp="1"/>
          </p:cNvSpPr>
          <p:nvPr>
            <p:ph type="pic" idx="2"/>
          </p:nvPr>
        </p:nvSpPr>
        <p:spPr>
          <a:xfrm>
            <a:off x="6205225" y="1128325"/>
            <a:ext cx="2627100" cy="2273100"/>
          </a:xfrm>
          <a:prstGeom prst="rect">
            <a:avLst/>
          </a:prstGeom>
          <a:noFill/>
          <a:ln>
            <a:noFill/>
          </a:ln>
        </p:spPr>
      </p:sp>
      <p:sp>
        <p:nvSpPr>
          <p:cNvPr id="302" name="Google Shape;302;p53"/>
          <p:cNvSpPr>
            <a:spLocks noGrp="1"/>
          </p:cNvSpPr>
          <p:nvPr>
            <p:ph type="pic" idx="3"/>
          </p:nvPr>
        </p:nvSpPr>
        <p:spPr>
          <a:xfrm>
            <a:off x="311725" y="1128325"/>
            <a:ext cx="2627100" cy="2273100"/>
          </a:xfrm>
          <a:prstGeom prst="rect">
            <a:avLst/>
          </a:prstGeom>
          <a:noFill/>
          <a:ln>
            <a:noFill/>
          </a:ln>
        </p:spPr>
      </p:sp>
      <p:sp>
        <p:nvSpPr>
          <p:cNvPr id="303" name="Google Shape;303;p53"/>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4" name="Google Shape;304;p53"/>
          <p:cNvSpPr>
            <a:spLocks noGrp="1"/>
          </p:cNvSpPr>
          <p:nvPr>
            <p:ph type="pic" idx="5"/>
          </p:nvPr>
        </p:nvSpPr>
        <p:spPr>
          <a:xfrm>
            <a:off x="3255250" y="1128325"/>
            <a:ext cx="2627100" cy="2273100"/>
          </a:xfrm>
          <a:prstGeom prst="rect">
            <a:avLst/>
          </a:prstGeom>
          <a:noFill/>
          <a:ln>
            <a:noFill/>
          </a:ln>
        </p:spPr>
      </p:sp>
      <p:sp>
        <p:nvSpPr>
          <p:cNvPr id="305" name="Google Shape;305;p53"/>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306" name="Google Shape;306;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53"/>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08" name="Google Shape;308;p53"/>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09" name="Google Shape;309;p53"/>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10"/>
        <p:cNvGrpSpPr/>
        <p:nvPr/>
      </p:nvGrpSpPr>
      <p:grpSpPr>
        <a:xfrm>
          <a:off x="0" y="0"/>
          <a:ext cx="0" cy="0"/>
          <a:chOff x="0" y="0"/>
          <a:chExt cx="0" cy="0"/>
        </a:xfrm>
      </p:grpSpPr>
      <p:sp>
        <p:nvSpPr>
          <p:cNvPr id="311" name="Google Shape;311;p54"/>
          <p:cNvSpPr>
            <a:spLocks noGrp="1"/>
          </p:cNvSpPr>
          <p:nvPr>
            <p:ph type="pic" idx="2"/>
          </p:nvPr>
        </p:nvSpPr>
        <p:spPr>
          <a:xfrm>
            <a:off x="3389600" y="118913"/>
            <a:ext cx="1643700" cy="1535100"/>
          </a:xfrm>
          <a:prstGeom prst="rect">
            <a:avLst/>
          </a:prstGeom>
          <a:noFill/>
          <a:ln>
            <a:noFill/>
          </a:ln>
        </p:spPr>
      </p:sp>
      <p:sp>
        <p:nvSpPr>
          <p:cNvPr id="312" name="Google Shape;312;p54"/>
          <p:cNvSpPr>
            <a:spLocks noGrp="1"/>
          </p:cNvSpPr>
          <p:nvPr>
            <p:ph type="pic" idx="3"/>
          </p:nvPr>
        </p:nvSpPr>
        <p:spPr>
          <a:xfrm>
            <a:off x="5195935" y="118913"/>
            <a:ext cx="1643700" cy="1535100"/>
          </a:xfrm>
          <a:prstGeom prst="rect">
            <a:avLst/>
          </a:prstGeom>
          <a:noFill/>
          <a:ln>
            <a:noFill/>
          </a:ln>
        </p:spPr>
      </p:sp>
      <p:sp>
        <p:nvSpPr>
          <p:cNvPr id="313" name="Google Shape;313;p54"/>
          <p:cNvSpPr>
            <a:spLocks noGrp="1"/>
          </p:cNvSpPr>
          <p:nvPr>
            <p:ph type="pic" idx="4"/>
          </p:nvPr>
        </p:nvSpPr>
        <p:spPr>
          <a:xfrm>
            <a:off x="7002270" y="118913"/>
            <a:ext cx="1643700" cy="1535100"/>
          </a:xfrm>
          <a:prstGeom prst="rect">
            <a:avLst/>
          </a:prstGeom>
          <a:noFill/>
          <a:ln>
            <a:noFill/>
          </a:ln>
        </p:spPr>
      </p:sp>
      <p:sp>
        <p:nvSpPr>
          <p:cNvPr id="314" name="Google Shape;314;p54"/>
          <p:cNvSpPr>
            <a:spLocks noGrp="1"/>
          </p:cNvSpPr>
          <p:nvPr>
            <p:ph type="pic" idx="5"/>
          </p:nvPr>
        </p:nvSpPr>
        <p:spPr>
          <a:xfrm>
            <a:off x="3389588" y="1804212"/>
            <a:ext cx="1643700" cy="1535100"/>
          </a:xfrm>
          <a:prstGeom prst="rect">
            <a:avLst/>
          </a:prstGeom>
          <a:noFill/>
          <a:ln>
            <a:noFill/>
          </a:ln>
        </p:spPr>
      </p:sp>
      <p:sp>
        <p:nvSpPr>
          <p:cNvPr id="315" name="Google Shape;315;p54"/>
          <p:cNvSpPr>
            <a:spLocks noGrp="1"/>
          </p:cNvSpPr>
          <p:nvPr>
            <p:ph type="pic" idx="6"/>
          </p:nvPr>
        </p:nvSpPr>
        <p:spPr>
          <a:xfrm>
            <a:off x="5195922" y="1804212"/>
            <a:ext cx="1643700" cy="1535100"/>
          </a:xfrm>
          <a:prstGeom prst="rect">
            <a:avLst/>
          </a:prstGeom>
          <a:noFill/>
          <a:ln>
            <a:noFill/>
          </a:ln>
        </p:spPr>
      </p:sp>
      <p:sp>
        <p:nvSpPr>
          <p:cNvPr id="316" name="Google Shape;316;p54"/>
          <p:cNvSpPr>
            <a:spLocks noGrp="1"/>
          </p:cNvSpPr>
          <p:nvPr>
            <p:ph type="pic" idx="7"/>
          </p:nvPr>
        </p:nvSpPr>
        <p:spPr>
          <a:xfrm>
            <a:off x="7002257" y="1804212"/>
            <a:ext cx="1643700" cy="1535100"/>
          </a:xfrm>
          <a:prstGeom prst="rect">
            <a:avLst/>
          </a:prstGeom>
          <a:noFill/>
          <a:ln>
            <a:noFill/>
          </a:ln>
        </p:spPr>
      </p:sp>
      <p:sp>
        <p:nvSpPr>
          <p:cNvPr id="317" name="Google Shape;317;p54"/>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8" name="Google Shape;318;p54"/>
          <p:cNvSpPr>
            <a:spLocks noGrp="1"/>
          </p:cNvSpPr>
          <p:nvPr>
            <p:ph type="pic" idx="8"/>
          </p:nvPr>
        </p:nvSpPr>
        <p:spPr>
          <a:xfrm>
            <a:off x="3389588" y="3489487"/>
            <a:ext cx="1643700" cy="1535100"/>
          </a:xfrm>
          <a:prstGeom prst="rect">
            <a:avLst/>
          </a:prstGeom>
          <a:noFill/>
          <a:ln>
            <a:noFill/>
          </a:ln>
        </p:spPr>
      </p:sp>
      <p:sp>
        <p:nvSpPr>
          <p:cNvPr id="319" name="Google Shape;319;p54"/>
          <p:cNvSpPr>
            <a:spLocks noGrp="1"/>
          </p:cNvSpPr>
          <p:nvPr>
            <p:ph type="pic" idx="9"/>
          </p:nvPr>
        </p:nvSpPr>
        <p:spPr>
          <a:xfrm>
            <a:off x="5195922" y="3489487"/>
            <a:ext cx="1643700" cy="1535100"/>
          </a:xfrm>
          <a:prstGeom prst="rect">
            <a:avLst/>
          </a:prstGeom>
          <a:noFill/>
          <a:ln>
            <a:noFill/>
          </a:ln>
        </p:spPr>
      </p:sp>
      <p:sp>
        <p:nvSpPr>
          <p:cNvPr id="320" name="Google Shape;320;p54"/>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41"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4"/>
        <p:cNvGrpSpPr/>
        <p:nvPr/>
      </p:nvGrpSpPr>
      <p:grpSpPr>
        <a:xfrm>
          <a:off x="0" y="0"/>
          <a:ext cx="0" cy="0"/>
          <a:chOff x="0" y="0"/>
          <a:chExt cx="0" cy="0"/>
        </a:xfrm>
      </p:grpSpPr>
      <p:sp>
        <p:nvSpPr>
          <p:cNvPr id="55" name="Google Shape;55;p14"/>
          <p:cNvSpPr txBox="1">
            <a:spLocks noGrp="1"/>
          </p:cNvSpPr>
          <p:nvPr>
            <p:ph type="body" idx="1"/>
          </p:nvPr>
        </p:nvSpPr>
        <p:spPr>
          <a:xfrm>
            <a:off x="228600" y="1801500"/>
            <a:ext cx="5760600" cy="3110700"/>
          </a:xfrm>
          <a:prstGeom prst="rect">
            <a:avLst/>
          </a:prstGeom>
          <a:noFill/>
          <a:ln>
            <a:noFill/>
          </a:ln>
        </p:spPr>
        <p:txBody>
          <a:bodyPr spcFirstLastPara="1" wrap="square" lIns="91425" tIns="91425" rIns="91425" bIns="91425" anchor="t" anchorCtr="0">
            <a:spAutoFit/>
          </a:bodyPr>
          <a:lstStyle>
            <a:lvl1pPr marL="457200" lvl="0" indent="-304800">
              <a:lnSpc>
                <a:spcPct val="115000"/>
              </a:lnSpc>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marL="914400" lvl="1"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marL="1371600" lvl="2"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marL="1828800" lvl="3"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marL="2286000" lvl="4"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marL="2743200" lvl="5"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marL="3200400" lvl="6"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marL="3657600" lvl="7" indent="-304800">
              <a:lnSpc>
                <a:spcPct val="115000"/>
              </a:lnSpc>
              <a:spcBef>
                <a:spcPts val="80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marL="4114800" lvl="8" indent="-304800">
              <a:lnSpc>
                <a:spcPct val="115000"/>
              </a:lnSpc>
              <a:spcBef>
                <a:spcPts val="800"/>
              </a:spcBef>
              <a:spcAft>
                <a:spcPts val="80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a:endParaRPr/>
          </a:p>
        </p:txBody>
      </p:sp>
      <p:sp>
        <p:nvSpPr>
          <p:cNvPr id="56" name="Google Shape;56;p14"/>
          <p:cNvSpPr txBox="1"/>
          <p:nvPr/>
        </p:nvSpPr>
        <p:spPr>
          <a:xfrm>
            <a:off x="8434809" y="4630726"/>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sz="700">
                <a:solidFill>
                  <a:schemeClr val="lt1"/>
                </a:solidFill>
                <a:latin typeface="Afacad Flux"/>
                <a:ea typeface="Afacad Flux"/>
                <a:cs typeface="Afacad Flux"/>
                <a:sym typeface="Afacad Flux"/>
              </a:rPr>
              <a:t>‹#›</a:t>
            </a:fld>
            <a:endParaRPr sz="700">
              <a:solidFill>
                <a:schemeClr val="lt1"/>
              </a:solidFill>
              <a:latin typeface="Afacad Flux"/>
              <a:ea typeface="Afacad Flux"/>
              <a:cs typeface="Afacad Flux"/>
              <a:sym typeface="Afacad Flux"/>
            </a:endParaRPr>
          </a:p>
        </p:txBody>
      </p:sp>
      <p:sp>
        <p:nvSpPr>
          <p:cNvPr id="57" name="Google Shape;57;p14"/>
          <p:cNvSpPr txBox="1">
            <a:spLocks noGrp="1"/>
          </p:cNvSpPr>
          <p:nvPr>
            <p:ph type="title"/>
          </p:nvPr>
        </p:nvSpPr>
        <p:spPr>
          <a:xfrm>
            <a:off x="295550" y="457200"/>
            <a:ext cx="4859400" cy="443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3000"/>
              <a:buFont typeface="Afacad Flux"/>
              <a:buNone/>
              <a:defRPr sz="3000" b="1">
                <a:solidFill>
                  <a:schemeClr val="lt1"/>
                </a:solidFill>
                <a:latin typeface="Afacad Flux"/>
                <a:ea typeface="Afacad Flux"/>
                <a:cs typeface="Afacad Flux"/>
                <a:sym typeface="Afacad Flux"/>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58" name="Google Shape;58;p14"/>
          <p:cNvSpPr txBox="1">
            <a:spLocks noGrp="1"/>
          </p:cNvSpPr>
          <p:nvPr>
            <p:ph type="body" idx="2"/>
          </p:nvPr>
        </p:nvSpPr>
        <p:spPr>
          <a:xfrm>
            <a:off x="3785175" y="1949425"/>
            <a:ext cx="4057800" cy="2028900"/>
          </a:xfrm>
          <a:prstGeom prst="rect">
            <a:avLst/>
          </a:prstGeom>
          <a:noFill/>
          <a:ln>
            <a:noFill/>
          </a:ln>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1pPr>
            <a:lvl2pPr marL="914400" lvl="1"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2pPr>
            <a:lvl3pPr marL="1371600" lvl="2"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3pPr>
            <a:lvl4pPr marL="1828800" lvl="3"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4pPr>
            <a:lvl5pPr marL="2286000" lvl="4"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5pPr>
            <a:lvl6pPr marL="2743200" lvl="5"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6pPr>
            <a:lvl7pPr marL="3200400" lvl="6"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7pPr>
            <a:lvl8pPr marL="3657600" lvl="7"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8pPr>
            <a:lvl9pPr marL="4114800" lvl="8" indent="-304800">
              <a:spcBef>
                <a:spcPts val="0"/>
              </a:spcBef>
              <a:spcAft>
                <a:spcPts val="0"/>
              </a:spcAft>
              <a:buClr>
                <a:schemeClr val="lt1"/>
              </a:buClr>
              <a:buSzPts val="1200"/>
              <a:buFont typeface="Afacad Flux"/>
              <a:buChar char="■"/>
              <a:defRPr sz="1200">
                <a:solidFill>
                  <a:schemeClr val="lt1"/>
                </a:solidFill>
                <a:latin typeface="Afacad Flux"/>
                <a:ea typeface="Afacad Flux"/>
                <a:cs typeface="Afacad Flux"/>
                <a:sym typeface="Afacad Flux"/>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start.acces.media/time-management/"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infinit.space/plastic/"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start.acces.media/time-management/"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amnesty.org/en/latest/news/2022/09/myanmar-facebooks-systems-promoted-violence-against-rohingya-meta-owes-reparations-new-report"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cbsnews.com/news/microsoft-shuts-down-ai-chatbot-after-it-turned-into-racist-nazi/"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neurosity.co/developers" TargetMode="External"/><Relationship Id="rId7"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drive.google.com/file/d/1MDE4AS1IMQ3qsVTJH-_op1-prRdpbx_9/view"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hyperlink" Target="https://start.acces.media/2/"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hyperlink" Target="https://start.acces.media/2/"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hyperlink" Target="https://start.acces.media/2/"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hyperlink" Target="https://start.acces.media/2/"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start.acces.media/3/"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illrobotstakemyjob.com/"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uno.com"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https://notebooklm.google/"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education.ec.europa.eu/selfie-for-teachers/get-started"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hyperlink" Target="https://digcompedu.net/statistici/"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emojipedia.org/" TargetMode="External"/><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s://elysium.thebenezer.com/" TargetMode="External"/><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s://decentraland.org/" TargetMode="External"/><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24"/>
        <p:cNvGrpSpPr/>
        <p:nvPr/>
      </p:nvGrpSpPr>
      <p:grpSpPr>
        <a:xfrm>
          <a:off x="0" y="0"/>
          <a:ext cx="0" cy="0"/>
          <a:chOff x="0" y="0"/>
          <a:chExt cx="0" cy="0"/>
        </a:xfrm>
      </p:grpSpPr>
      <p:sp>
        <p:nvSpPr>
          <p:cNvPr id="325" name="Google Shape;325;p55"/>
          <p:cNvSpPr/>
          <p:nvPr/>
        </p:nvSpPr>
        <p:spPr>
          <a:xfrm>
            <a:off x="5732775" y="329262"/>
            <a:ext cx="1703100" cy="16236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26" name="Google Shape;326;p55" title="img.png"/>
          <p:cNvPicPr preferRelativeResize="0"/>
          <p:nvPr/>
        </p:nvPicPr>
        <p:blipFill rotWithShape="1">
          <a:blip r:embed="rId3">
            <a:alphaModFix/>
          </a:blip>
          <a:srcRect l="9024"/>
          <a:stretch/>
        </p:blipFill>
        <p:spPr>
          <a:xfrm>
            <a:off x="6040499" y="-363338"/>
            <a:ext cx="3103500" cy="2199550"/>
          </a:xfrm>
          <a:prstGeom prst="rect">
            <a:avLst/>
          </a:prstGeom>
          <a:noFill/>
          <a:ln>
            <a:noFill/>
          </a:ln>
        </p:spPr>
      </p:pic>
      <p:sp>
        <p:nvSpPr>
          <p:cNvPr id="327" name="Google Shape;327;p55"/>
          <p:cNvSpPr txBox="1"/>
          <p:nvPr/>
        </p:nvSpPr>
        <p:spPr>
          <a:xfrm>
            <a:off x="915972" y="1870275"/>
            <a:ext cx="7425600"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6000" b="1">
                <a:solidFill>
                  <a:srgbClr val="FFFFFF"/>
                </a:solidFill>
                <a:latin typeface="Inter Tight"/>
                <a:ea typeface="Inter Tight"/>
                <a:cs typeface="Inter Tight"/>
                <a:sym typeface="Inter Tight"/>
              </a:rPr>
              <a:t>Competențe digitale pentru educație</a:t>
            </a:r>
            <a:endParaRPr sz="6000" b="1">
              <a:solidFill>
                <a:srgbClr val="FFFFFF"/>
              </a:solidFill>
              <a:latin typeface="Inter Tight"/>
              <a:ea typeface="Inter Tight"/>
              <a:cs typeface="Inter Tight"/>
              <a:sym typeface="Inter Tight"/>
            </a:endParaRPr>
          </a:p>
        </p:txBody>
      </p:sp>
      <p:sp>
        <p:nvSpPr>
          <p:cNvPr id="328" name="Google Shape;328;p55"/>
          <p:cNvSpPr txBox="1"/>
          <p:nvPr/>
        </p:nvSpPr>
        <p:spPr>
          <a:xfrm>
            <a:off x="909400" y="692600"/>
            <a:ext cx="4915500" cy="1231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FFFFFF"/>
                </a:solidFill>
                <a:latin typeface="Inter Tight"/>
                <a:ea typeface="Inter Tight"/>
                <a:cs typeface="Inter Tight"/>
                <a:sym typeface="Inter Tight"/>
              </a:rPr>
              <a:t>UNIVERSITATEA DE STAT DIN MOLDOVA</a:t>
            </a:r>
            <a:endParaRPr sz="1700" b="1">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700">
                <a:solidFill>
                  <a:srgbClr val="FFFFFF"/>
                </a:solidFill>
                <a:latin typeface="Inter Tight"/>
                <a:ea typeface="Inter Tight"/>
                <a:cs typeface="Inter Tight"/>
                <a:sym typeface="Inter Tight"/>
              </a:rPr>
              <a:t>FACULTATEA PSIHOLOGIE, ŞTIINŢE ALE EDUCAŢIEI, SOCIOLOGIE ȘI ASISTENȚĂ SOCIALĂ</a:t>
            </a:r>
            <a:endParaRPr sz="17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700">
                <a:solidFill>
                  <a:srgbClr val="FFFFFF"/>
                </a:solidFill>
                <a:latin typeface="Inter Tight"/>
                <a:ea typeface="Inter Tight"/>
                <a:cs typeface="Inter Tight"/>
                <a:sym typeface="Inter Tight"/>
              </a:rPr>
              <a:t>DEPARTAMENTUL ŞTIINŢE ALE EDUCAŢIEI</a:t>
            </a:r>
            <a:endParaRPr sz="1700">
              <a:solidFill>
                <a:srgbClr val="FFFFFF"/>
              </a:solidFill>
              <a:latin typeface="Inter Tight"/>
              <a:ea typeface="Inter Tight"/>
              <a:cs typeface="Inter Tight"/>
              <a:sym typeface="Inter Tight"/>
            </a:endParaRPr>
          </a:p>
        </p:txBody>
      </p:sp>
      <p:sp>
        <p:nvSpPr>
          <p:cNvPr id="329" name="Google Shape;329;p55"/>
          <p:cNvSpPr txBox="1"/>
          <p:nvPr/>
        </p:nvSpPr>
        <p:spPr>
          <a:xfrm>
            <a:off x="2219950" y="4140625"/>
            <a:ext cx="49155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latin typeface="Inter Tight Light"/>
                <a:ea typeface="Inter Tight Light"/>
                <a:cs typeface="Inter Tight Light"/>
                <a:sym typeface="Inter Tight Light"/>
              </a:rPr>
              <a:t>10 - 25 noiembrie 2025</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33"/>
        <p:cNvGrpSpPr/>
        <p:nvPr/>
      </p:nvGrpSpPr>
      <p:grpSpPr>
        <a:xfrm>
          <a:off x="0" y="0"/>
          <a:ext cx="0" cy="0"/>
          <a:chOff x="0" y="0"/>
          <a:chExt cx="0" cy="0"/>
        </a:xfrm>
      </p:grpSpPr>
      <p:sp>
        <p:nvSpPr>
          <p:cNvPr id="334" name="Google Shape;334;p56"/>
          <p:cNvSpPr txBox="1"/>
          <p:nvPr/>
        </p:nvSpPr>
        <p:spPr>
          <a:xfrm>
            <a:off x="691200" y="1347450"/>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Simpla accesare a tehnologiei nu garantează un răspuns eficient la nevoile de învățare.</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38"/>
        <p:cNvGrpSpPr/>
        <p:nvPr/>
      </p:nvGrpSpPr>
      <p:grpSpPr>
        <a:xfrm>
          <a:off x="0" y="0"/>
          <a:ext cx="0" cy="0"/>
          <a:chOff x="0" y="0"/>
          <a:chExt cx="0" cy="0"/>
        </a:xfrm>
      </p:grpSpPr>
      <p:sp>
        <p:nvSpPr>
          <p:cNvPr id="339" name="Google Shape;339;p57"/>
          <p:cNvSpPr txBox="1"/>
          <p:nvPr/>
        </p:nvSpPr>
        <p:spPr>
          <a:xfrm>
            <a:off x="2709950" y="535447"/>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Obiectiv</a:t>
            </a:r>
            <a:endParaRPr sz="1800" b="1">
              <a:solidFill>
                <a:srgbClr val="FFFFFF"/>
              </a:solidFill>
              <a:latin typeface="Inter Tight"/>
              <a:ea typeface="Inter Tight"/>
              <a:cs typeface="Inter Tight"/>
              <a:sym typeface="Inter Tight"/>
            </a:endParaRPr>
          </a:p>
        </p:txBody>
      </p:sp>
      <p:sp>
        <p:nvSpPr>
          <p:cNvPr id="340" name="Google Shape;340;p57"/>
          <p:cNvSpPr txBox="1"/>
          <p:nvPr/>
        </p:nvSpPr>
        <p:spPr>
          <a:xfrm>
            <a:off x="2032425" y="1288788"/>
            <a:ext cx="51321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a:ea typeface="Inter Tight"/>
                <a:cs typeface="Inter Tight"/>
                <a:sym typeface="Inter Tight"/>
              </a:rPr>
              <a:t>Acces la informații actualizate</a:t>
            </a:r>
            <a:endParaRPr sz="1800">
              <a:solidFill>
                <a:srgbClr val="FFFFFF"/>
              </a:solidFill>
              <a:latin typeface="Inter Tight"/>
              <a:ea typeface="Inter Tight"/>
              <a:cs typeface="Inter Tight"/>
              <a:sym typeface="Inter Tight"/>
            </a:endParaRPr>
          </a:p>
        </p:txBody>
      </p:sp>
      <p:sp>
        <p:nvSpPr>
          <p:cNvPr id="341" name="Google Shape;341;p57"/>
          <p:cNvSpPr txBox="1"/>
          <p:nvPr/>
        </p:nvSpPr>
        <p:spPr>
          <a:xfrm>
            <a:off x="1302009" y="1988923"/>
            <a:ext cx="6540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a:ea typeface="Inter Tight"/>
                <a:cs typeface="Inter Tight"/>
                <a:sym typeface="Inter Tight"/>
              </a:rPr>
              <a:t>Aplicarea practică a unor concepte </a:t>
            </a:r>
            <a:endParaRPr sz="1800">
              <a:solidFill>
                <a:srgbClr val="FFFFFF"/>
              </a:solidFill>
              <a:latin typeface="Inter Tight"/>
              <a:ea typeface="Inter Tight"/>
              <a:cs typeface="Inter Tight"/>
              <a:sym typeface="Inter Tight"/>
            </a:endParaRPr>
          </a:p>
        </p:txBody>
      </p:sp>
      <p:sp>
        <p:nvSpPr>
          <p:cNvPr id="342" name="Google Shape;342;p57"/>
          <p:cNvSpPr txBox="1"/>
          <p:nvPr/>
        </p:nvSpPr>
        <p:spPr>
          <a:xfrm>
            <a:off x="944351" y="2884125"/>
            <a:ext cx="3247200" cy="4617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Partea teoretică</a:t>
            </a:r>
            <a:endParaRPr sz="1800" b="1">
              <a:solidFill>
                <a:srgbClr val="FFFFFF"/>
              </a:solidFill>
              <a:latin typeface="Inter Tight"/>
              <a:ea typeface="Inter Tight"/>
              <a:cs typeface="Inter Tight"/>
              <a:sym typeface="Inter Tight"/>
            </a:endParaRPr>
          </a:p>
        </p:txBody>
      </p:sp>
      <p:sp>
        <p:nvSpPr>
          <p:cNvPr id="343" name="Google Shape;343;p57"/>
          <p:cNvSpPr txBox="1"/>
          <p:nvPr/>
        </p:nvSpPr>
        <p:spPr>
          <a:xfrm>
            <a:off x="4952425" y="2884125"/>
            <a:ext cx="3247200" cy="4617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Partea practică</a:t>
            </a:r>
            <a:endParaRPr sz="1800" b="1">
              <a:solidFill>
                <a:srgbClr val="FFFFFF"/>
              </a:solidFill>
              <a:latin typeface="Inter Tight"/>
              <a:ea typeface="Inter Tight"/>
              <a:cs typeface="Inter Tight"/>
              <a:sym typeface="Inter Tight"/>
            </a:endParaRPr>
          </a:p>
        </p:txBody>
      </p:sp>
      <p:sp>
        <p:nvSpPr>
          <p:cNvPr id="344" name="Google Shape;344;p57"/>
          <p:cNvSpPr txBox="1"/>
          <p:nvPr/>
        </p:nvSpPr>
        <p:spPr>
          <a:xfrm>
            <a:off x="2162125" y="4064038"/>
            <a:ext cx="5132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Inter Tight"/>
                <a:ea typeface="Inter Tight"/>
                <a:cs typeface="Inter Tight"/>
                <a:sym typeface="Inter Tight"/>
              </a:rPr>
              <a:t>Program &amp; Mod de lucru</a:t>
            </a:r>
            <a:endParaRPr>
              <a:solidFill>
                <a:srgbClr val="FFFFFF"/>
              </a:solidFill>
              <a:latin typeface="Inter Tight"/>
              <a:ea typeface="Inter Tight"/>
              <a:cs typeface="Inter Tight"/>
              <a:sym typeface="Inter Tight"/>
            </a:endParaRPr>
          </a:p>
        </p:txBody>
      </p:sp>
      <p:sp>
        <p:nvSpPr>
          <p:cNvPr id="345" name="Google Shape;345;p57"/>
          <p:cNvSpPr txBox="1"/>
          <p:nvPr/>
        </p:nvSpPr>
        <p:spPr>
          <a:xfrm>
            <a:off x="4418745" y="3345825"/>
            <a:ext cx="4221900" cy="4617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a:ea typeface="Inter Tight"/>
                <a:cs typeface="Inter Tight"/>
                <a:sym typeface="Inter Tight"/>
              </a:rPr>
              <a:t>creație, editare, utilizare (expunere)</a:t>
            </a:r>
            <a:endParaRPr sz="1800">
              <a:solidFill>
                <a:srgbClr val="FFFFFF"/>
              </a:solidFill>
              <a:latin typeface="Inter Tight"/>
              <a:ea typeface="Inter Tight"/>
              <a:cs typeface="Inter Tight"/>
              <a:sym typeface="Inter T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9"/>
        <p:cNvGrpSpPr/>
        <p:nvPr/>
      </p:nvGrpSpPr>
      <p:grpSpPr>
        <a:xfrm>
          <a:off x="0" y="0"/>
          <a:ext cx="0" cy="0"/>
          <a:chOff x="0" y="0"/>
          <a:chExt cx="0" cy="0"/>
        </a:xfrm>
      </p:grpSpPr>
      <p:sp>
        <p:nvSpPr>
          <p:cNvPr id="350" name="Google Shape;350;p58"/>
          <p:cNvSpPr/>
          <p:nvPr/>
        </p:nvSpPr>
        <p:spPr>
          <a:xfrm>
            <a:off x="3974008" y="3445146"/>
            <a:ext cx="1146900" cy="59040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1" name="Google Shape;351;p58"/>
          <p:cNvSpPr txBox="1"/>
          <p:nvPr/>
        </p:nvSpPr>
        <p:spPr>
          <a:xfrm>
            <a:off x="2709950" y="1107947"/>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Despre mine</a:t>
            </a:r>
            <a:endParaRPr sz="1800" b="1">
              <a:solidFill>
                <a:srgbClr val="FFFFFF"/>
              </a:solidFill>
              <a:latin typeface="Inter Tight"/>
              <a:ea typeface="Inter Tight"/>
              <a:cs typeface="Inter Tight"/>
              <a:sym typeface="Inter Tight"/>
            </a:endParaRPr>
          </a:p>
        </p:txBody>
      </p:sp>
      <p:sp>
        <p:nvSpPr>
          <p:cNvPr id="352" name="Google Shape;352;p58"/>
          <p:cNvSpPr txBox="1"/>
          <p:nvPr/>
        </p:nvSpPr>
        <p:spPr>
          <a:xfrm>
            <a:off x="2032425" y="1861288"/>
            <a:ext cx="51321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Cadru de lucru (concepte personale) </a:t>
            </a:r>
            <a:endParaRPr sz="1800" b="1">
              <a:solidFill>
                <a:srgbClr val="FFFFFF"/>
              </a:solidFill>
              <a:latin typeface="Inter Tight"/>
              <a:ea typeface="Inter Tight"/>
              <a:cs typeface="Inter Tight"/>
              <a:sym typeface="Inter Tight"/>
            </a:endParaRPr>
          </a:p>
        </p:txBody>
      </p:sp>
      <p:sp>
        <p:nvSpPr>
          <p:cNvPr id="353" name="Google Shape;353;p58"/>
          <p:cNvSpPr txBox="1"/>
          <p:nvPr/>
        </p:nvSpPr>
        <p:spPr>
          <a:xfrm>
            <a:off x="1302009" y="2606840"/>
            <a:ext cx="6540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Despre dumneavoastră</a:t>
            </a:r>
            <a:endParaRPr sz="1800" b="1">
              <a:solidFill>
                <a:srgbClr val="FFFFFF"/>
              </a:solidFill>
              <a:latin typeface="Inter Tight"/>
              <a:ea typeface="Inter Tight"/>
              <a:cs typeface="Inter Tight"/>
              <a:sym typeface="Inter Tight"/>
            </a:endParaRPr>
          </a:p>
        </p:txBody>
      </p:sp>
      <p:sp>
        <p:nvSpPr>
          <p:cNvPr id="354" name="Google Shape;354;p58"/>
          <p:cNvSpPr txBox="1"/>
          <p:nvPr/>
        </p:nvSpPr>
        <p:spPr>
          <a:xfrm>
            <a:off x="4155675" y="3513250"/>
            <a:ext cx="8856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dk1"/>
                </a:solidFill>
                <a:latin typeface="Inter Tight"/>
                <a:ea typeface="Inter Tight"/>
                <a:cs typeface="Inter Tight"/>
                <a:sym typeface="Inter Tight"/>
              </a:rPr>
              <a:t>Q &amp; A</a:t>
            </a:r>
            <a:endParaRPr sz="1800" b="1">
              <a:solidFill>
                <a:schemeClr val="dk1"/>
              </a:solidFill>
              <a:latin typeface="Inter Tight"/>
              <a:ea typeface="Inter Tight"/>
              <a:cs typeface="Inter Tight"/>
              <a:sym typeface="Inter T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64"/>
        <p:cNvGrpSpPr/>
        <p:nvPr/>
      </p:nvGrpSpPr>
      <p:grpSpPr>
        <a:xfrm>
          <a:off x="0" y="0"/>
          <a:ext cx="0" cy="0"/>
          <a:chOff x="0" y="0"/>
          <a:chExt cx="0" cy="0"/>
        </a:xfrm>
      </p:grpSpPr>
      <p:sp>
        <p:nvSpPr>
          <p:cNvPr id="365" name="Google Shape;365;p60"/>
          <p:cNvSpPr txBox="1"/>
          <p:nvPr/>
        </p:nvSpPr>
        <p:spPr>
          <a:xfrm>
            <a:off x="2736450" y="683053"/>
            <a:ext cx="3701400" cy="96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Cadrul de lucru</a:t>
            </a: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Concepte (valori) contextuale</a:t>
            </a: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500">
                <a:solidFill>
                  <a:srgbClr val="FFFFFF"/>
                </a:solidFill>
                <a:latin typeface="Inter Tight"/>
                <a:ea typeface="Inter Tight"/>
                <a:cs typeface="Inter Tight"/>
                <a:sym typeface="Inter Tight"/>
              </a:rPr>
              <a:t>(intro)</a:t>
            </a:r>
            <a:endParaRPr sz="1500">
              <a:solidFill>
                <a:srgbClr val="FFFFFF"/>
              </a:solidFill>
              <a:latin typeface="Inter Tight"/>
              <a:ea typeface="Inter Tight"/>
              <a:cs typeface="Inter Tight"/>
              <a:sym typeface="Inter Tight"/>
            </a:endParaRPr>
          </a:p>
        </p:txBody>
      </p:sp>
      <p:sp>
        <p:nvSpPr>
          <p:cNvPr id="366" name="Google Shape;366;p60"/>
          <p:cNvSpPr txBox="1"/>
          <p:nvPr/>
        </p:nvSpPr>
        <p:spPr>
          <a:xfrm>
            <a:off x="1197900" y="1924625"/>
            <a:ext cx="6778500" cy="212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Economia atenției</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Digital Junk Food</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Realitate vs Realitate personală &amp; </a:t>
            </a:r>
            <a:r>
              <a:rPr lang="en" sz="1800" b="1">
                <a:solidFill>
                  <a:srgbClr val="FFFFFF"/>
                </a:solidFill>
                <a:latin typeface="Inter Tight"/>
                <a:ea typeface="Inter Tight"/>
                <a:cs typeface="Inter Tight"/>
                <a:sym typeface="Inter Tight"/>
              </a:rPr>
              <a:t>Bias</a:t>
            </a:r>
            <a:r>
              <a:rPr lang="en" sz="1800">
                <a:solidFill>
                  <a:srgbClr val="FFFFFF"/>
                </a:solidFill>
                <a:latin typeface="Inter Tight Light"/>
                <a:ea typeface="Inter Tight Light"/>
                <a:cs typeface="Inter Tight Light"/>
                <a:sym typeface="Inter Tight Light"/>
              </a:rPr>
              <a:t> personal</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Valoarea economică a individului și scopul educației?</a:t>
            </a:r>
            <a:endParaRPr sz="18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70"/>
        <p:cNvGrpSpPr/>
        <p:nvPr/>
      </p:nvGrpSpPr>
      <p:grpSpPr>
        <a:xfrm>
          <a:off x="0" y="0"/>
          <a:ext cx="0" cy="0"/>
          <a:chOff x="0" y="0"/>
          <a:chExt cx="0" cy="0"/>
        </a:xfrm>
      </p:grpSpPr>
      <p:sp>
        <p:nvSpPr>
          <p:cNvPr id="371" name="Google Shape;371;p61"/>
          <p:cNvSpPr txBox="1"/>
          <p:nvPr/>
        </p:nvSpPr>
        <p:spPr>
          <a:xfrm>
            <a:off x="2721300" y="86472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Economia atenției</a:t>
            </a:r>
            <a:endParaRPr sz="1800" b="1">
              <a:solidFill>
                <a:srgbClr val="FFFFFF"/>
              </a:solidFill>
              <a:latin typeface="Inter Tight"/>
              <a:ea typeface="Inter Tight"/>
              <a:cs typeface="Inter Tight"/>
              <a:sym typeface="Inter Tight"/>
            </a:endParaRPr>
          </a:p>
        </p:txBody>
      </p:sp>
      <p:sp>
        <p:nvSpPr>
          <p:cNvPr id="372" name="Google Shape;372;p61"/>
          <p:cNvSpPr txBox="1"/>
          <p:nvPr/>
        </p:nvSpPr>
        <p:spPr>
          <a:xfrm>
            <a:off x="876150" y="2174425"/>
            <a:ext cx="73917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solidFill>
                  <a:srgbClr val="FFFFFF"/>
                </a:solidFill>
                <a:latin typeface="Inter Tight Light"/>
                <a:ea typeface="Inter Tight Light"/>
                <a:cs typeface="Inter Tight Light"/>
                <a:sym typeface="Inter Tight Light"/>
              </a:rPr>
              <a:t>1970 (Herbert Simon), afirmă că </a:t>
            </a:r>
            <a:endParaRPr sz="20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2000">
                <a:solidFill>
                  <a:srgbClr val="FFFFFF"/>
                </a:solidFill>
                <a:latin typeface="Inter Tight Light"/>
                <a:ea typeface="Inter Tight Light"/>
                <a:cs typeface="Inter Tight Light"/>
                <a:sym typeface="Inter Tight Light"/>
              </a:rPr>
              <a:t>„abundența de informații duce la o sărăcie a atenției.”</a:t>
            </a:r>
            <a:endParaRPr sz="20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76"/>
        <p:cNvGrpSpPr/>
        <p:nvPr/>
      </p:nvGrpSpPr>
      <p:grpSpPr>
        <a:xfrm>
          <a:off x="0" y="0"/>
          <a:ext cx="0" cy="0"/>
          <a:chOff x="0" y="0"/>
          <a:chExt cx="0" cy="0"/>
        </a:xfrm>
      </p:grpSpPr>
      <p:sp>
        <p:nvSpPr>
          <p:cNvPr id="377" name="Google Shape;377;p62"/>
          <p:cNvSpPr txBox="1"/>
          <p:nvPr/>
        </p:nvSpPr>
        <p:spPr>
          <a:xfrm>
            <a:off x="2721300" y="86472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Economia atenției</a:t>
            </a:r>
            <a:endParaRPr sz="1800" b="1">
              <a:solidFill>
                <a:srgbClr val="FFFFFF"/>
              </a:solidFill>
              <a:latin typeface="Inter Tight"/>
              <a:ea typeface="Inter Tight"/>
              <a:cs typeface="Inter Tight"/>
              <a:sym typeface="Inter Tight"/>
            </a:endParaRPr>
          </a:p>
        </p:txBody>
      </p:sp>
      <p:sp>
        <p:nvSpPr>
          <p:cNvPr id="378" name="Google Shape;378;p62"/>
          <p:cNvSpPr txBox="1"/>
          <p:nvPr/>
        </p:nvSpPr>
        <p:spPr>
          <a:xfrm>
            <a:off x="908350" y="1584000"/>
            <a:ext cx="7391700" cy="2678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Cea mai valoroasă resursă economică în acest moment</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12 secunde în anul 2000</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8.25 secunde în anul 2015</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3 secunde per user </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Totuși atenția e</a:t>
            </a:r>
            <a:r>
              <a:rPr lang="en" sz="1800">
                <a:solidFill>
                  <a:srgbClr val="FFFFFF"/>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ste o </a:t>
            </a:r>
            <a:r>
              <a:rPr lang="en" sz="1800">
                <a:solidFill>
                  <a:srgbClr val="FFFFFF"/>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resursă</a:t>
            </a:r>
            <a:r>
              <a:rPr lang="en" sz="1800">
                <a:solidFill>
                  <a:srgbClr val="FFFFFF"/>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 limitată…</a:t>
            </a:r>
            <a:endParaRPr sz="18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82"/>
        <p:cNvGrpSpPr/>
        <p:nvPr/>
      </p:nvGrpSpPr>
      <p:grpSpPr>
        <a:xfrm>
          <a:off x="0" y="0"/>
          <a:ext cx="0" cy="0"/>
          <a:chOff x="0" y="0"/>
          <a:chExt cx="0" cy="0"/>
        </a:xfrm>
      </p:grpSpPr>
      <p:sp>
        <p:nvSpPr>
          <p:cNvPr id="383" name="Google Shape;383;p63"/>
          <p:cNvSpPr txBox="1"/>
          <p:nvPr/>
        </p:nvSpPr>
        <p:spPr>
          <a:xfrm>
            <a:off x="2721300" y="86472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Economia atenției</a:t>
            </a:r>
            <a:endParaRPr sz="1800" b="1">
              <a:solidFill>
                <a:srgbClr val="FFFFFF"/>
              </a:solidFill>
              <a:latin typeface="Inter Tight"/>
              <a:ea typeface="Inter Tight"/>
              <a:cs typeface="Inter Tight"/>
              <a:sym typeface="Inter Tight"/>
            </a:endParaRPr>
          </a:p>
        </p:txBody>
      </p:sp>
      <p:sp>
        <p:nvSpPr>
          <p:cNvPr id="384" name="Google Shape;384;p63">
            <a:hlinkClick r:id="rId3"/>
          </p:cNvPr>
          <p:cNvSpPr txBox="1"/>
          <p:nvPr/>
        </p:nvSpPr>
        <p:spPr>
          <a:xfrm>
            <a:off x="876150" y="2340900"/>
            <a:ext cx="73917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Este o resursă limitată, dar necesară și în procesul educațional</a:t>
            </a:r>
            <a:endParaRPr sz="1800">
              <a:solidFill>
                <a:srgbClr val="FFFFFF"/>
              </a:solidFill>
              <a:latin typeface="Inter Tight Light"/>
              <a:ea typeface="Inter Tight Light"/>
              <a:cs typeface="Inter Tight Light"/>
              <a:sym typeface="Inter Tight Light"/>
            </a:endParaRPr>
          </a:p>
        </p:txBody>
      </p:sp>
      <p:sp>
        <p:nvSpPr>
          <p:cNvPr id="385" name="Google Shape;385;p63"/>
          <p:cNvSpPr/>
          <p:nvPr/>
        </p:nvSpPr>
        <p:spPr>
          <a:xfrm>
            <a:off x="7448425" y="3672158"/>
            <a:ext cx="647100" cy="647100"/>
          </a:xfrm>
          <a:prstGeom prst="ellipse">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86" name="Google Shape;386;p63" title="iconmonstr-external-link-thin-240.png">
            <a:hlinkClick r:id="rId4"/>
          </p:cNvPr>
          <p:cNvPicPr preferRelativeResize="0"/>
          <p:nvPr/>
        </p:nvPicPr>
        <p:blipFill>
          <a:blip r:embed="rId5">
            <a:alphaModFix/>
          </a:blip>
          <a:stretch>
            <a:fillRect/>
          </a:stretch>
        </p:blipFill>
        <p:spPr>
          <a:xfrm>
            <a:off x="7657334" y="3861657"/>
            <a:ext cx="262250" cy="262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90"/>
        <p:cNvGrpSpPr/>
        <p:nvPr/>
      </p:nvGrpSpPr>
      <p:grpSpPr>
        <a:xfrm>
          <a:off x="0" y="0"/>
          <a:ext cx="0" cy="0"/>
          <a:chOff x="0" y="0"/>
          <a:chExt cx="0" cy="0"/>
        </a:xfrm>
      </p:grpSpPr>
      <p:sp>
        <p:nvSpPr>
          <p:cNvPr id="391" name="Google Shape;391;p64"/>
          <p:cNvSpPr txBox="1"/>
          <p:nvPr/>
        </p:nvSpPr>
        <p:spPr>
          <a:xfrm>
            <a:off x="776225" y="1423462"/>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ARCS Model 2008</a:t>
            </a:r>
            <a:endParaRPr sz="3000">
              <a:solidFill>
                <a:srgbClr val="FFFFFF"/>
              </a:solidFill>
              <a:latin typeface="Inter Tight"/>
              <a:ea typeface="Inter Tight"/>
              <a:cs typeface="Inter Tight"/>
              <a:sym typeface="Inter Tight"/>
            </a:endParaRPr>
          </a:p>
        </p:txBody>
      </p:sp>
      <p:sp>
        <p:nvSpPr>
          <p:cNvPr id="392" name="Google Shape;392;p64"/>
          <p:cNvSpPr txBox="1"/>
          <p:nvPr/>
        </p:nvSpPr>
        <p:spPr>
          <a:xfrm>
            <a:off x="386050" y="2143587"/>
            <a:ext cx="85953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Attention, Relevance, Confidence, Satisfaction</a:t>
            </a:r>
            <a:endParaRPr sz="3000">
              <a:solidFill>
                <a:srgbClr val="FFFFFF"/>
              </a:solidFill>
              <a:latin typeface="Inter Tight"/>
              <a:ea typeface="Inter Tight"/>
              <a:cs typeface="Inter Tight"/>
              <a:sym typeface="Inter Tight"/>
            </a:endParaRPr>
          </a:p>
        </p:txBody>
      </p:sp>
      <p:sp>
        <p:nvSpPr>
          <p:cNvPr id="393" name="Google Shape;393;p64"/>
          <p:cNvSpPr txBox="1"/>
          <p:nvPr/>
        </p:nvSpPr>
        <p:spPr>
          <a:xfrm>
            <a:off x="548700" y="2795594"/>
            <a:ext cx="85953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solidFill>
                  <a:srgbClr val="FFFFFF"/>
                </a:solidFill>
                <a:latin typeface="Inter Tight Light"/>
                <a:ea typeface="Inter Tight Light"/>
                <a:cs typeface="Inter Tight Light"/>
                <a:sym typeface="Inter Tight Light"/>
              </a:rPr>
              <a:t>Atenție, Relevanță, Încredere și Satisfacție</a:t>
            </a:r>
            <a:endParaRPr sz="30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97"/>
        <p:cNvGrpSpPr/>
        <p:nvPr/>
      </p:nvGrpSpPr>
      <p:grpSpPr>
        <a:xfrm>
          <a:off x="0" y="0"/>
          <a:ext cx="0" cy="0"/>
          <a:chOff x="0" y="0"/>
          <a:chExt cx="0" cy="0"/>
        </a:xfrm>
      </p:grpSpPr>
      <p:sp>
        <p:nvSpPr>
          <p:cNvPr id="398" name="Google Shape;398;p65"/>
          <p:cNvSpPr txBox="1"/>
          <p:nvPr/>
        </p:nvSpPr>
        <p:spPr>
          <a:xfrm>
            <a:off x="776225" y="1423462"/>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Digital Junk Food (UNESCO 2023)</a:t>
            </a:r>
            <a:endParaRPr sz="3000">
              <a:solidFill>
                <a:srgbClr val="FFFFFF"/>
              </a:solidFill>
              <a:latin typeface="Inter Tight"/>
              <a:ea typeface="Inter Tight"/>
              <a:cs typeface="Inter Tight"/>
              <a:sym typeface="Inter Tight"/>
            </a:endParaRPr>
          </a:p>
        </p:txBody>
      </p:sp>
      <p:sp>
        <p:nvSpPr>
          <p:cNvPr id="399" name="Google Shape;399;p65"/>
          <p:cNvSpPr txBox="1"/>
          <p:nvPr/>
        </p:nvSpPr>
        <p:spPr>
          <a:xfrm>
            <a:off x="386050" y="2143587"/>
            <a:ext cx="85953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solidFill>
                  <a:srgbClr val="FFFFFF"/>
                </a:solidFill>
                <a:latin typeface="Inter Tight"/>
                <a:ea typeface="Inter Tight"/>
                <a:cs typeface="Inter Tight"/>
                <a:sym typeface="Inter Tight"/>
              </a:rPr>
              <a:t>Information Obesity, Infobesity, </a:t>
            </a:r>
            <a:endParaRPr sz="30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a:solidFill>
                  <a:srgbClr val="FFFFFF"/>
                </a:solidFill>
                <a:latin typeface="Inter Tight"/>
                <a:ea typeface="Inter Tight"/>
                <a:cs typeface="Inter Tight"/>
                <a:sym typeface="Inter Tight"/>
              </a:rPr>
              <a:t>Cognitive Malnutrition</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03"/>
        <p:cNvGrpSpPr/>
        <p:nvPr/>
      </p:nvGrpSpPr>
      <p:grpSpPr>
        <a:xfrm>
          <a:off x="0" y="0"/>
          <a:ext cx="0" cy="0"/>
          <a:chOff x="0" y="0"/>
          <a:chExt cx="0" cy="0"/>
        </a:xfrm>
      </p:grpSpPr>
      <p:sp>
        <p:nvSpPr>
          <p:cNvPr id="404" name="Google Shape;404;p66"/>
          <p:cNvSpPr txBox="1"/>
          <p:nvPr/>
        </p:nvSpPr>
        <p:spPr>
          <a:xfrm>
            <a:off x="691200" y="662712"/>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Accesul la informație</a:t>
            </a:r>
            <a:endParaRPr sz="3000">
              <a:solidFill>
                <a:srgbClr val="FFFFFF"/>
              </a:solidFill>
              <a:latin typeface="Inter Tight"/>
              <a:ea typeface="Inter Tight"/>
              <a:cs typeface="Inter Tight"/>
              <a:sym typeface="Inter Tight"/>
            </a:endParaRPr>
          </a:p>
        </p:txBody>
      </p:sp>
      <p:pic>
        <p:nvPicPr>
          <p:cNvPr id="405" name="Google Shape;405;p66"/>
          <p:cNvPicPr preferRelativeResize="0"/>
          <p:nvPr/>
        </p:nvPicPr>
        <p:blipFill>
          <a:blip r:embed="rId3">
            <a:alphaModFix/>
          </a:blip>
          <a:stretch>
            <a:fillRect/>
          </a:stretch>
        </p:blipFill>
        <p:spPr>
          <a:xfrm>
            <a:off x="2695750" y="1416212"/>
            <a:ext cx="1730400" cy="2768700"/>
          </a:xfrm>
          <a:prstGeom prst="roundRect">
            <a:avLst>
              <a:gd name="adj" fmla="val 5629"/>
            </a:avLst>
          </a:prstGeom>
          <a:noFill/>
          <a:ln>
            <a:noFill/>
          </a:ln>
        </p:spPr>
      </p:pic>
      <p:pic>
        <p:nvPicPr>
          <p:cNvPr id="406" name="Google Shape;406;p66"/>
          <p:cNvPicPr preferRelativeResize="0"/>
          <p:nvPr/>
        </p:nvPicPr>
        <p:blipFill>
          <a:blip r:embed="rId4">
            <a:alphaModFix/>
          </a:blip>
          <a:stretch>
            <a:fillRect/>
          </a:stretch>
        </p:blipFill>
        <p:spPr>
          <a:xfrm>
            <a:off x="4866528" y="1415515"/>
            <a:ext cx="1401000" cy="2133600"/>
          </a:xfrm>
          <a:prstGeom prst="roundRect">
            <a:avLst>
              <a:gd name="adj" fmla="val 5867"/>
            </a:avLst>
          </a:prstGeom>
          <a:noFill/>
          <a:ln>
            <a:noFill/>
          </a:ln>
        </p:spPr>
      </p:pic>
      <p:sp>
        <p:nvSpPr>
          <p:cNvPr id="407" name="Google Shape;407;p66"/>
          <p:cNvSpPr txBox="1"/>
          <p:nvPr/>
        </p:nvSpPr>
        <p:spPr>
          <a:xfrm>
            <a:off x="5247550" y="3723888"/>
            <a:ext cx="73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FFFFFF"/>
                </a:solidFill>
                <a:latin typeface="Inter Tight"/>
                <a:ea typeface="Inter Tight"/>
                <a:cs typeface="Inter Tight"/>
                <a:sym typeface="Inter Tight"/>
              </a:rPr>
              <a:t>2024</a:t>
            </a:r>
            <a:endParaRPr sz="1800">
              <a:solidFill>
                <a:srgbClr val="FFFFFF"/>
              </a:solidFill>
              <a:latin typeface="Inter Tight"/>
              <a:ea typeface="Inter Tight"/>
              <a:cs typeface="Inter Tight"/>
              <a:sym typeface="Inter Tight"/>
            </a:endParaRPr>
          </a:p>
        </p:txBody>
      </p:sp>
      <p:sp>
        <p:nvSpPr>
          <p:cNvPr id="408" name="Google Shape;408;p66"/>
          <p:cNvSpPr txBox="1"/>
          <p:nvPr/>
        </p:nvSpPr>
        <p:spPr>
          <a:xfrm>
            <a:off x="3191950" y="4257850"/>
            <a:ext cx="73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FFFFFF"/>
                </a:solidFill>
                <a:latin typeface="Inter Tight"/>
                <a:ea typeface="Inter Tight"/>
                <a:cs typeface="Inter Tight"/>
                <a:sym typeface="Inter Tight"/>
              </a:rPr>
              <a:t>1487</a:t>
            </a:r>
            <a:endParaRPr sz="1800">
              <a:solidFill>
                <a:srgbClr val="FFFFFF"/>
              </a:solidFill>
              <a:latin typeface="Inter Tight"/>
              <a:ea typeface="Inter Tight"/>
              <a:cs typeface="Inter Tight"/>
              <a:sym typeface="Inter T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12"/>
        <p:cNvGrpSpPr/>
        <p:nvPr/>
      </p:nvGrpSpPr>
      <p:grpSpPr>
        <a:xfrm>
          <a:off x="0" y="0"/>
          <a:ext cx="0" cy="0"/>
          <a:chOff x="0" y="0"/>
          <a:chExt cx="0" cy="0"/>
        </a:xfrm>
      </p:grpSpPr>
      <p:sp>
        <p:nvSpPr>
          <p:cNvPr id="413" name="Google Shape;413;p67"/>
          <p:cNvSpPr txBox="1"/>
          <p:nvPr/>
        </p:nvSpPr>
        <p:spPr>
          <a:xfrm>
            <a:off x="691200" y="662712"/>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Accesul la informație</a:t>
            </a:r>
            <a:endParaRPr sz="3000">
              <a:solidFill>
                <a:srgbClr val="FFFFFF"/>
              </a:solidFill>
              <a:latin typeface="Inter Tight"/>
              <a:ea typeface="Inter Tight"/>
              <a:cs typeface="Inter Tight"/>
              <a:sym typeface="Inter Tight"/>
            </a:endParaRPr>
          </a:p>
        </p:txBody>
      </p:sp>
      <p:pic>
        <p:nvPicPr>
          <p:cNvPr id="414" name="Google Shape;414;p67"/>
          <p:cNvPicPr preferRelativeResize="0"/>
          <p:nvPr/>
        </p:nvPicPr>
        <p:blipFill>
          <a:blip r:embed="rId3">
            <a:alphaModFix/>
          </a:blip>
          <a:stretch>
            <a:fillRect/>
          </a:stretch>
        </p:blipFill>
        <p:spPr>
          <a:xfrm>
            <a:off x="1480799" y="1732553"/>
            <a:ext cx="1335000" cy="2136000"/>
          </a:xfrm>
          <a:prstGeom prst="roundRect">
            <a:avLst>
              <a:gd name="adj" fmla="val 5629"/>
            </a:avLst>
          </a:prstGeom>
          <a:noFill/>
          <a:ln>
            <a:noFill/>
          </a:ln>
        </p:spPr>
      </p:pic>
      <p:sp>
        <p:nvSpPr>
          <p:cNvPr id="415" name="Google Shape;415;p67"/>
          <p:cNvSpPr txBox="1"/>
          <p:nvPr/>
        </p:nvSpPr>
        <p:spPr>
          <a:xfrm>
            <a:off x="1813362" y="3962636"/>
            <a:ext cx="738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FFFFFF"/>
                </a:solidFill>
                <a:latin typeface="Inter Tight"/>
                <a:ea typeface="Inter Tight"/>
                <a:cs typeface="Inter Tight"/>
                <a:sym typeface="Inter Tight"/>
              </a:rPr>
              <a:t>1487</a:t>
            </a:r>
            <a:endParaRPr sz="1800">
              <a:solidFill>
                <a:srgbClr val="FFFFFF"/>
              </a:solidFill>
              <a:latin typeface="Inter Tight"/>
              <a:ea typeface="Inter Tight"/>
              <a:cs typeface="Inter Tight"/>
              <a:sym typeface="Inter Tight"/>
            </a:endParaRPr>
          </a:p>
        </p:txBody>
      </p:sp>
      <p:sp>
        <p:nvSpPr>
          <p:cNvPr id="416" name="Google Shape;416;p67"/>
          <p:cNvSpPr/>
          <p:nvPr/>
        </p:nvSpPr>
        <p:spPr>
          <a:xfrm>
            <a:off x="3292725" y="1635025"/>
            <a:ext cx="4791600" cy="2282100"/>
          </a:xfrm>
          <a:prstGeom prst="roundRect">
            <a:avLst>
              <a:gd name="adj" fmla="val 6543"/>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Inter Tight"/>
                <a:ea typeface="Inter Tight"/>
                <a:cs typeface="Inter Tight"/>
                <a:sym typeface="Inter Tight"/>
              </a:rPr>
              <a:t>Conține definiții, proceduri, modul de interogare, metode de tortură, justificare religioasă.</a:t>
            </a:r>
            <a:endParaRPr>
              <a:latin typeface="Inter Tight"/>
              <a:ea typeface="Inter Tight"/>
              <a:cs typeface="Inter Tight"/>
              <a:sym typeface="Inter Tight"/>
            </a:endParaRPr>
          </a:p>
          <a:p>
            <a:pPr marL="0" lvl="0" indent="0" algn="ctr" rtl="0">
              <a:spcBef>
                <a:spcPts val="0"/>
              </a:spcBef>
              <a:spcAft>
                <a:spcPts val="0"/>
              </a:spcAft>
              <a:buNone/>
            </a:pPr>
            <a:endParaRPr>
              <a:latin typeface="Inter Tight"/>
              <a:ea typeface="Inter Tight"/>
              <a:cs typeface="Inter Tight"/>
              <a:sym typeface="Inter Tight"/>
            </a:endParaRPr>
          </a:p>
          <a:p>
            <a:pPr marL="0" lvl="0" indent="0" algn="ctr" rtl="0">
              <a:spcBef>
                <a:spcPts val="0"/>
              </a:spcBef>
              <a:spcAft>
                <a:spcPts val="0"/>
              </a:spcAft>
              <a:buNone/>
            </a:pPr>
            <a:r>
              <a:rPr lang="en">
                <a:latin typeface="Inter Tight"/>
                <a:ea typeface="Inter Tight"/>
                <a:cs typeface="Inter Tight"/>
                <a:sym typeface="Inter Tight"/>
              </a:rPr>
              <a:t>Face posibil ca superstiție locală să devină un fenomen european organizat.</a:t>
            </a:r>
            <a:endParaRPr>
              <a:latin typeface="Inter Tight"/>
              <a:ea typeface="Inter Tight"/>
              <a:cs typeface="Inter Tight"/>
              <a:sym typeface="Inter Tight"/>
            </a:endParaRPr>
          </a:p>
          <a:p>
            <a:pPr marL="0" lvl="0" indent="0" algn="ctr" rtl="0">
              <a:spcBef>
                <a:spcPts val="0"/>
              </a:spcBef>
              <a:spcAft>
                <a:spcPts val="0"/>
              </a:spcAft>
              <a:buNone/>
            </a:pPr>
            <a:endParaRPr>
              <a:latin typeface="Inter Tight"/>
              <a:ea typeface="Inter Tight"/>
              <a:cs typeface="Inter Tight"/>
              <a:sym typeface="Inter Tight"/>
            </a:endParaRPr>
          </a:p>
          <a:p>
            <a:pPr marL="0" lvl="0" indent="0" algn="ctr" rtl="0">
              <a:spcBef>
                <a:spcPts val="0"/>
              </a:spcBef>
              <a:spcAft>
                <a:spcPts val="0"/>
              </a:spcAft>
              <a:buNone/>
            </a:pPr>
            <a:r>
              <a:rPr lang="en">
                <a:latin typeface="Inter Tight"/>
                <a:ea typeface="Inter Tight"/>
                <a:cs typeface="Inter Tight"/>
                <a:sym typeface="Inter Tight"/>
              </a:rPr>
              <a:t>Informația nu răspândește doar știință și progres, ci poate răspândi și ură, frică, violență.</a:t>
            </a:r>
            <a:endParaRPr>
              <a:latin typeface="Inter Tight"/>
              <a:ea typeface="Inter Tight"/>
              <a:cs typeface="Inter Tight"/>
              <a:sym typeface="Inter T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20"/>
        <p:cNvGrpSpPr/>
        <p:nvPr/>
      </p:nvGrpSpPr>
      <p:grpSpPr>
        <a:xfrm>
          <a:off x="0" y="0"/>
          <a:ext cx="0" cy="0"/>
          <a:chOff x="0" y="0"/>
          <a:chExt cx="0" cy="0"/>
        </a:xfrm>
      </p:grpSpPr>
      <p:sp>
        <p:nvSpPr>
          <p:cNvPr id="421" name="Google Shape;421;p68"/>
          <p:cNvSpPr txBox="1"/>
          <p:nvPr/>
        </p:nvSpPr>
        <p:spPr>
          <a:xfrm>
            <a:off x="2721300" y="86472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1"/>
                </a:solidFill>
                <a:latin typeface="Inter Tight"/>
                <a:ea typeface="Inter Tight"/>
                <a:cs typeface="Inter Tight"/>
                <a:sym typeface="Inter Tight"/>
              </a:rPr>
              <a:t>Realitate vs Realitate personală </a:t>
            </a:r>
            <a:endParaRPr sz="1800" b="1">
              <a:solidFill>
                <a:srgbClr val="FFFFFF"/>
              </a:solidFill>
              <a:latin typeface="Inter Tight"/>
              <a:ea typeface="Inter Tight"/>
              <a:cs typeface="Inter Tight"/>
              <a:sym typeface="Inter Tight"/>
            </a:endParaRPr>
          </a:p>
        </p:txBody>
      </p:sp>
      <p:sp>
        <p:nvSpPr>
          <p:cNvPr id="422" name="Google Shape;422;p68"/>
          <p:cNvSpPr txBox="1"/>
          <p:nvPr/>
        </p:nvSpPr>
        <p:spPr>
          <a:xfrm>
            <a:off x="1098025" y="1626472"/>
            <a:ext cx="70911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Fake news (Yellow Journalism)</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Genocidul din </a:t>
            </a:r>
            <a:r>
              <a:rPr lang="en" sz="1800">
                <a:solidFill>
                  <a:srgbClr val="FFFFFF"/>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Myanmar (2017)</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uFill>
                  <a:noFill/>
                </a:uFill>
                <a:latin typeface="Inter Tight Light"/>
                <a:ea typeface="Inter Tight Light"/>
                <a:cs typeface="Inter Tight Light"/>
                <a:sym typeface="Inter Tight Light"/>
                <a:hlinkClick r:id="rId4">
                  <a:extLst>
                    <a:ext uri="{A12FA001-AC4F-418D-AE19-62706E023703}">
                      <ahyp:hlinkClr xmlns:ahyp="http://schemas.microsoft.com/office/drawing/2018/hyperlinkcolor" val="tx"/>
                    </a:ext>
                  </a:extLst>
                </a:hlinkClick>
              </a:rPr>
              <a:t>Microsoft AI Nazi (2016)</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26"/>
        <p:cNvGrpSpPr/>
        <p:nvPr/>
      </p:nvGrpSpPr>
      <p:grpSpPr>
        <a:xfrm>
          <a:off x="0" y="0"/>
          <a:ext cx="0" cy="0"/>
          <a:chOff x="0" y="0"/>
          <a:chExt cx="0" cy="0"/>
        </a:xfrm>
      </p:grpSpPr>
      <p:sp>
        <p:nvSpPr>
          <p:cNvPr id="427" name="Google Shape;427;p69"/>
          <p:cNvSpPr txBox="1"/>
          <p:nvPr/>
        </p:nvSpPr>
        <p:spPr>
          <a:xfrm>
            <a:off x="2721300" y="63303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1"/>
                </a:solidFill>
                <a:latin typeface="Inter Tight"/>
                <a:ea typeface="Inter Tight"/>
                <a:cs typeface="Inter Tight"/>
                <a:sym typeface="Inter Tight"/>
              </a:rPr>
              <a:t>Realitate vs Realitate personală </a:t>
            </a:r>
            <a:endParaRPr sz="1800" b="1">
              <a:solidFill>
                <a:srgbClr val="FFFFFF"/>
              </a:solidFill>
              <a:latin typeface="Inter Tight"/>
              <a:ea typeface="Inter Tight"/>
              <a:cs typeface="Inter Tight"/>
              <a:sym typeface="Inter Tight"/>
            </a:endParaRPr>
          </a:p>
        </p:txBody>
      </p:sp>
      <p:pic>
        <p:nvPicPr>
          <p:cNvPr id="428" name="Google Shape;428;p69"/>
          <p:cNvPicPr preferRelativeResize="0"/>
          <p:nvPr/>
        </p:nvPicPr>
        <p:blipFill>
          <a:blip r:embed="rId3">
            <a:alphaModFix/>
          </a:blip>
          <a:stretch>
            <a:fillRect/>
          </a:stretch>
        </p:blipFill>
        <p:spPr>
          <a:xfrm>
            <a:off x="2364686" y="1265700"/>
            <a:ext cx="4414500" cy="3228300"/>
          </a:xfrm>
          <a:prstGeom prst="roundRect">
            <a:avLst>
              <a:gd name="adj" fmla="val 5183"/>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32"/>
        <p:cNvGrpSpPr/>
        <p:nvPr/>
      </p:nvGrpSpPr>
      <p:grpSpPr>
        <a:xfrm>
          <a:off x="0" y="0"/>
          <a:ext cx="0" cy="0"/>
          <a:chOff x="0" y="0"/>
          <a:chExt cx="0" cy="0"/>
        </a:xfrm>
      </p:grpSpPr>
      <p:sp>
        <p:nvSpPr>
          <p:cNvPr id="433" name="Google Shape;433;p70"/>
          <p:cNvSpPr txBox="1"/>
          <p:nvPr/>
        </p:nvSpPr>
        <p:spPr>
          <a:xfrm>
            <a:off x="2721300" y="63303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chemeClr val="lt1"/>
                </a:solidFill>
                <a:latin typeface="Inter Tight"/>
                <a:ea typeface="Inter Tight"/>
                <a:cs typeface="Inter Tight"/>
                <a:sym typeface="Inter Tight"/>
              </a:rPr>
              <a:t>Realitate vs Realitate personală </a:t>
            </a:r>
            <a:endParaRPr sz="1800" b="1">
              <a:solidFill>
                <a:srgbClr val="FFFFFF"/>
              </a:solidFill>
              <a:latin typeface="Inter Tight"/>
              <a:ea typeface="Inter Tight"/>
              <a:cs typeface="Inter Tight"/>
              <a:sym typeface="Inter Tight"/>
            </a:endParaRPr>
          </a:p>
        </p:txBody>
      </p:sp>
      <p:pic>
        <p:nvPicPr>
          <p:cNvPr id="434" name="Google Shape;434;p70">
            <a:hlinkClick r:id="rId3"/>
          </p:cNvPr>
          <p:cNvPicPr preferRelativeResize="0"/>
          <p:nvPr/>
        </p:nvPicPr>
        <p:blipFill>
          <a:blip r:embed="rId4">
            <a:alphaModFix/>
          </a:blip>
          <a:stretch>
            <a:fillRect/>
          </a:stretch>
        </p:blipFill>
        <p:spPr>
          <a:xfrm flipH="1">
            <a:off x="405800" y="1094732"/>
            <a:ext cx="3070975" cy="3743968"/>
          </a:xfrm>
          <a:prstGeom prst="rect">
            <a:avLst/>
          </a:prstGeom>
          <a:noFill/>
          <a:ln>
            <a:noFill/>
          </a:ln>
        </p:spPr>
      </p:pic>
      <p:pic>
        <p:nvPicPr>
          <p:cNvPr id="435" name="Google Shape;435;p70"/>
          <p:cNvPicPr preferRelativeResize="0"/>
          <p:nvPr/>
        </p:nvPicPr>
        <p:blipFill>
          <a:blip r:embed="rId5">
            <a:alphaModFix/>
          </a:blip>
          <a:stretch>
            <a:fillRect/>
          </a:stretch>
        </p:blipFill>
        <p:spPr>
          <a:xfrm>
            <a:off x="3087512" y="1758332"/>
            <a:ext cx="2968976" cy="1968802"/>
          </a:xfrm>
          <a:prstGeom prst="rect">
            <a:avLst/>
          </a:prstGeom>
          <a:noFill/>
          <a:ln>
            <a:noFill/>
          </a:ln>
        </p:spPr>
      </p:pic>
      <p:pic>
        <p:nvPicPr>
          <p:cNvPr id="436" name="Google Shape;436;p70" title="yMmeigymmeKEOtl5.mp4">
            <a:hlinkClick r:id="rId6"/>
          </p:cNvPr>
          <p:cNvPicPr preferRelativeResize="0"/>
          <p:nvPr/>
        </p:nvPicPr>
        <p:blipFill>
          <a:blip r:embed="rId7">
            <a:alphaModFix/>
          </a:blip>
          <a:stretch>
            <a:fillRect/>
          </a:stretch>
        </p:blipFill>
        <p:spPr>
          <a:xfrm>
            <a:off x="6514050" y="633024"/>
            <a:ext cx="2235202" cy="37439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6"/>
                                        </p:tgtEl>
                                        <p:attrNameLst>
                                          <p:attrName>style.visibility</p:attrName>
                                        </p:attrNameLst>
                                      </p:cBhvr>
                                      <p:to>
                                        <p:strVal val="visible"/>
                                      </p:to>
                                    </p:set>
                                    <p:animEffect transition="in" filter="fade">
                                      <p:cBhvr>
                                        <p:cTn id="7" dur="1000"/>
                                        <p:tgtEl>
                                          <p:spTgt spid="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40"/>
        <p:cNvGrpSpPr/>
        <p:nvPr/>
      </p:nvGrpSpPr>
      <p:grpSpPr>
        <a:xfrm>
          <a:off x="0" y="0"/>
          <a:ext cx="0" cy="0"/>
          <a:chOff x="0" y="0"/>
          <a:chExt cx="0" cy="0"/>
        </a:xfrm>
      </p:grpSpPr>
      <p:sp>
        <p:nvSpPr>
          <p:cNvPr id="441" name="Google Shape;441;p71"/>
          <p:cNvSpPr txBox="1"/>
          <p:nvPr/>
        </p:nvSpPr>
        <p:spPr>
          <a:xfrm>
            <a:off x="2721300" y="421904"/>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800" b="1">
                <a:solidFill>
                  <a:schemeClr val="lt1"/>
                </a:solidFill>
                <a:latin typeface="Inter Tight"/>
                <a:ea typeface="Inter Tight"/>
                <a:cs typeface="Inter Tight"/>
                <a:sym typeface="Inter Tight"/>
              </a:rPr>
              <a:t>Realitate vs Realitate personală </a:t>
            </a:r>
            <a:endParaRPr sz="1800" b="1">
              <a:solidFill>
                <a:srgbClr val="FFFFFF"/>
              </a:solidFill>
              <a:latin typeface="Inter Tight"/>
              <a:ea typeface="Inter Tight"/>
              <a:cs typeface="Inter Tight"/>
              <a:sym typeface="Inter Tight"/>
            </a:endParaRPr>
          </a:p>
        </p:txBody>
      </p:sp>
      <p:sp>
        <p:nvSpPr>
          <p:cNvPr id="442" name="Google Shape;442;p71"/>
          <p:cNvSpPr txBox="1"/>
          <p:nvPr/>
        </p:nvSpPr>
        <p:spPr>
          <a:xfrm>
            <a:off x="1098025" y="755136"/>
            <a:ext cx="70911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chemeClr val="lt1"/>
                </a:solidFill>
                <a:latin typeface="Inter Tight Light"/>
                <a:ea typeface="Inter Tight Light"/>
                <a:cs typeface="Inter Tight Light"/>
                <a:sym typeface="Inter Tight Light"/>
              </a:rPr>
              <a:t>Realitatea personală este un conglomerat de elemente.</a:t>
            </a: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chemeClr val="lt1"/>
                </a:solidFill>
                <a:latin typeface="Inter Tight Light"/>
                <a:ea typeface="Inter Tight Light"/>
                <a:cs typeface="Inter Tight Light"/>
                <a:sym typeface="Inter Tight Light"/>
              </a:rPr>
              <a:t>(generație, fomare, resurse, statut social)</a:t>
            </a: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Clr>
                <a:schemeClr val="dk1"/>
              </a:buClr>
              <a:buSzPts val="1100"/>
              <a:buFont typeface="Arial"/>
              <a:buNone/>
            </a:pPr>
            <a:r>
              <a:rPr lang="en" sz="1800">
                <a:solidFill>
                  <a:schemeClr val="lt1"/>
                </a:solidFill>
                <a:latin typeface="Inter Tight Light"/>
                <a:ea typeface="Inter Tight Light"/>
                <a:cs typeface="Inter Tight Light"/>
                <a:sym typeface="Inter Tight Light"/>
              </a:rPr>
              <a:t>Diferențe de gen, generație și statut socio-economic </a:t>
            </a: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Clr>
                <a:schemeClr val="dk1"/>
              </a:buClr>
              <a:buSzPts val="1100"/>
              <a:buFont typeface="Arial"/>
              <a:buNone/>
            </a:pPr>
            <a:r>
              <a:rPr lang="en" sz="1800">
                <a:solidFill>
                  <a:schemeClr val="lt1"/>
                </a:solidFill>
                <a:latin typeface="Inter Tight Light"/>
                <a:ea typeface="Inter Tight Light"/>
                <a:cs typeface="Inter Tight Light"/>
                <a:sym typeface="Inter Tight Light"/>
              </a:rPr>
              <a:t>(realitatea pe care o poți percepe este realitatea ta)</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Clr>
                <a:schemeClr val="dk1"/>
              </a:buClr>
              <a:buSzPts val="1100"/>
              <a:buFont typeface="Arial"/>
              <a:buNone/>
            </a:pPr>
            <a:r>
              <a:rPr lang="en" sz="1800">
                <a:solidFill>
                  <a:schemeClr val="lt1"/>
                </a:solidFill>
                <a:latin typeface="Inter Tight Light"/>
                <a:ea typeface="Inter Tight Light"/>
                <a:cs typeface="Inter Tight Light"/>
                <a:sym typeface="Inter Tight Light"/>
              </a:rPr>
              <a:t>Fiecare se crede și se simte în centrul acestei realități.</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Fomo.</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p:txBody>
      </p:sp>
      <p:sp>
        <p:nvSpPr>
          <p:cNvPr id="443" name="Google Shape;443;p71"/>
          <p:cNvSpPr/>
          <p:nvPr/>
        </p:nvSpPr>
        <p:spPr>
          <a:xfrm>
            <a:off x="5094350" y="3740483"/>
            <a:ext cx="647100" cy="647100"/>
          </a:xfrm>
          <a:prstGeom prst="ellipse">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44" name="Google Shape;444;p71" title="iconmonstr-external-link-thin-240.png">
            <a:hlinkClick r:id="rId3"/>
          </p:cNvPr>
          <p:cNvPicPr preferRelativeResize="0"/>
          <p:nvPr/>
        </p:nvPicPr>
        <p:blipFill>
          <a:blip r:embed="rId4">
            <a:alphaModFix/>
          </a:blip>
          <a:stretch>
            <a:fillRect/>
          </a:stretch>
        </p:blipFill>
        <p:spPr>
          <a:xfrm>
            <a:off x="5303259" y="3929982"/>
            <a:ext cx="262250" cy="262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48"/>
        <p:cNvGrpSpPr/>
        <p:nvPr/>
      </p:nvGrpSpPr>
      <p:grpSpPr>
        <a:xfrm>
          <a:off x="0" y="0"/>
          <a:ext cx="0" cy="0"/>
          <a:chOff x="0" y="0"/>
          <a:chExt cx="0" cy="0"/>
        </a:xfrm>
      </p:grpSpPr>
      <p:sp>
        <p:nvSpPr>
          <p:cNvPr id="449" name="Google Shape;449;p72"/>
          <p:cNvSpPr txBox="1"/>
          <p:nvPr/>
        </p:nvSpPr>
        <p:spPr>
          <a:xfrm>
            <a:off x="1128633" y="305778"/>
            <a:ext cx="70911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Clr>
                <a:schemeClr val="dk1"/>
              </a:buClr>
              <a:buSzPts val="1100"/>
              <a:buFont typeface="Arial"/>
              <a:buNone/>
            </a:pPr>
            <a:r>
              <a:rPr lang="en" sz="1800">
                <a:solidFill>
                  <a:schemeClr val="lt1"/>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Bias</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p:txBody>
      </p:sp>
      <p:pic>
        <p:nvPicPr>
          <p:cNvPr id="450" name="Google Shape;450;p72"/>
          <p:cNvPicPr preferRelativeResize="0"/>
          <p:nvPr/>
        </p:nvPicPr>
        <p:blipFill>
          <a:blip r:embed="rId4">
            <a:alphaModFix/>
          </a:blip>
          <a:stretch>
            <a:fillRect/>
          </a:stretch>
        </p:blipFill>
        <p:spPr>
          <a:xfrm>
            <a:off x="3185725" y="1616778"/>
            <a:ext cx="2772547" cy="277254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54"/>
        <p:cNvGrpSpPr/>
        <p:nvPr/>
      </p:nvGrpSpPr>
      <p:grpSpPr>
        <a:xfrm>
          <a:off x="0" y="0"/>
          <a:ext cx="0" cy="0"/>
          <a:chOff x="0" y="0"/>
          <a:chExt cx="0" cy="0"/>
        </a:xfrm>
      </p:grpSpPr>
      <p:sp>
        <p:nvSpPr>
          <p:cNvPr id="455" name="Google Shape;455;p73"/>
          <p:cNvSpPr txBox="1"/>
          <p:nvPr/>
        </p:nvSpPr>
        <p:spPr>
          <a:xfrm>
            <a:off x="1128633" y="305778"/>
            <a:ext cx="70911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chemeClr val="lt1"/>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Bias</a:t>
            </a:r>
            <a:endParaRPr sz="18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p:txBody>
      </p:sp>
      <p:pic>
        <p:nvPicPr>
          <p:cNvPr id="456" name="Google Shape;456;p73"/>
          <p:cNvPicPr preferRelativeResize="0"/>
          <p:nvPr/>
        </p:nvPicPr>
        <p:blipFill>
          <a:blip r:embed="rId4">
            <a:alphaModFix/>
          </a:blip>
          <a:stretch>
            <a:fillRect/>
          </a:stretch>
        </p:blipFill>
        <p:spPr>
          <a:xfrm>
            <a:off x="3185725" y="1616778"/>
            <a:ext cx="2772547" cy="2772547"/>
          </a:xfrm>
          <a:prstGeom prst="rect">
            <a:avLst/>
          </a:prstGeom>
          <a:noFill/>
          <a:ln>
            <a:noFill/>
          </a:ln>
        </p:spPr>
      </p:pic>
      <p:sp>
        <p:nvSpPr>
          <p:cNvPr id="457" name="Google Shape;457;p73"/>
          <p:cNvSpPr/>
          <p:nvPr/>
        </p:nvSpPr>
        <p:spPr>
          <a:xfrm>
            <a:off x="2827224" y="1112725"/>
            <a:ext cx="3656100" cy="3621900"/>
          </a:xfrm>
          <a:prstGeom prst="ellipse">
            <a:avLst/>
          </a:prstGeom>
          <a:solidFill>
            <a:srgbClr val="EEEEEE">
              <a:alpha val="7045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8" name="Google Shape;458;p73"/>
          <p:cNvSpPr/>
          <p:nvPr/>
        </p:nvSpPr>
        <p:spPr>
          <a:xfrm>
            <a:off x="6624376" y="1112725"/>
            <a:ext cx="3656100" cy="3621900"/>
          </a:xfrm>
          <a:prstGeom prst="ellipse">
            <a:avLst/>
          </a:prstGeom>
          <a:solidFill>
            <a:srgbClr val="EEEEEE">
              <a:alpha val="7045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9" name="Google Shape;459;p73"/>
          <p:cNvSpPr/>
          <p:nvPr/>
        </p:nvSpPr>
        <p:spPr>
          <a:xfrm>
            <a:off x="-947241" y="1158037"/>
            <a:ext cx="3656100" cy="3621900"/>
          </a:xfrm>
          <a:prstGeom prst="ellipse">
            <a:avLst/>
          </a:prstGeom>
          <a:solidFill>
            <a:srgbClr val="EEEEEE">
              <a:alpha val="7045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63"/>
        <p:cNvGrpSpPr/>
        <p:nvPr/>
      </p:nvGrpSpPr>
      <p:grpSpPr>
        <a:xfrm>
          <a:off x="0" y="0"/>
          <a:ext cx="0" cy="0"/>
          <a:chOff x="0" y="0"/>
          <a:chExt cx="0" cy="0"/>
        </a:xfrm>
      </p:grpSpPr>
      <p:sp>
        <p:nvSpPr>
          <p:cNvPr id="464" name="Google Shape;464;p74"/>
          <p:cNvSpPr txBox="1"/>
          <p:nvPr/>
        </p:nvSpPr>
        <p:spPr>
          <a:xfrm>
            <a:off x="1128633" y="1180053"/>
            <a:ext cx="7091100" cy="240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b="1">
                <a:solidFill>
                  <a:schemeClr val="lt1"/>
                </a:solidFill>
                <a:uFill>
                  <a:noFill/>
                </a:uFill>
                <a:latin typeface="Inter Tight"/>
                <a:ea typeface="Inter Tight"/>
                <a:cs typeface="Inter Tight"/>
                <a:sym typeface="Inter Tight"/>
                <a:hlinkClick r:id="rId3">
                  <a:extLst>
                    <a:ext uri="{A12FA001-AC4F-418D-AE19-62706E023703}">
                      <ahyp:hlinkClr xmlns:ahyp="http://schemas.microsoft.com/office/drawing/2018/hyperlinkcolor" val="tx"/>
                    </a:ext>
                  </a:extLst>
                </a:hlinkClick>
              </a:rPr>
              <a:t>Bias</a:t>
            </a:r>
            <a:r>
              <a:rPr lang="en" sz="1800" b="1">
                <a:solidFill>
                  <a:srgbClr val="FFFFFF"/>
                </a:solidFill>
                <a:latin typeface="Inter Tight"/>
                <a:ea typeface="Inter Tight"/>
                <a:cs typeface="Inter Tight"/>
                <a:sym typeface="Inter Tight"/>
              </a:rPr>
              <a:t> AI (software)</a:t>
            </a: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bias algoritmic, conținutul generat poate reflecta stereotipuri culturale și sociale, poate întări convingeri deja existente</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“neutralitate tehnologică”</a:t>
            </a:r>
            <a:endParaRPr sz="1800" b="1">
              <a:solidFill>
                <a:srgbClr val="FFFFFF"/>
              </a:solidFill>
              <a:latin typeface="Inter Tight"/>
              <a:ea typeface="Inter Tight"/>
              <a:cs typeface="Inter Tight"/>
              <a:sym typeface="Inter T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68"/>
        <p:cNvGrpSpPr/>
        <p:nvPr/>
      </p:nvGrpSpPr>
      <p:grpSpPr>
        <a:xfrm>
          <a:off x="0" y="0"/>
          <a:ext cx="0" cy="0"/>
          <a:chOff x="0" y="0"/>
          <a:chExt cx="0" cy="0"/>
        </a:xfrm>
      </p:grpSpPr>
      <p:sp>
        <p:nvSpPr>
          <p:cNvPr id="469" name="Google Shape;469;p75"/>
          <p:cNvSpPr/>
          <p:nvPr/>
        </p:nvSpPr>
        <p:spPr>
          <a:xfrm>
            <a:off x="5732775" y="329262"/>
            <a:ext cx="1703100" cy="16236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0" name="Google Shape;470;p75" title="img.png"/>
          <p:cNvPicPr preferRelativeResize="0"/>
          <p:nvPr/>
        </p:nvPicPr>
        <p:blipFill rotWithShape="1">
          <a:blip r:embed="rId3">
            <a:alphaModFix/>
          </a:blip>
          <a:srcRect l="9024"/>
          <a:stretch/>
        </p:blipFill>
        <p:spPr>
          <a:xfrm>
            <a:off x="6040499" y="-363338"/>
            <a:ext cx="3103500" cy="2199550"/>
          </a:xfrm>
          <a:prstGeom prst="rect">
            <a:avLst/>
          </a:prstGeom>
          <a:noFill/>
          <a:ln>
            <a:noFill/>
          </a:ln>
        </p:spPr>
      </p:pic>
      <p:sp>
        <p:nvSpPr>
          <p:cNvPr id="471" name="Google Shape;471;p75"/>
          <p:cNvSpPr txBox="1"/>
          <p:nvPr/>
        </p:nvSpPr>
        <p:spPr>
          <a:xfrm>
            <a:off x="915972" y="1870275"/>
            <a:ext cx="7425600"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6000" b="1">
                <a:solidFill>
                  <a:srgbClr val="FFFFFF"/>
                </a:solidFill>
                <a:latin typeface="Inter Tight"/>
                <a:ea typeface="Inter Tight"/>
                <a:cs typeface="Inter Tight"/>
                <a:sym typeface="Inter Tight"/>
              </a:rPr>
              <a:t>Competențe digitale pentru educație</a:t>
            </a:r>
            <a:endParaRPr sz="6000" b="1">
              <a:solidFill>
                <a:srgbClr val="FFFFFF"/>
              </a:solidFill>
              <a:latin typeface="Inter Tight"/>
              <a:ea typeface="Inter Tight"/>
              <a:cs typeface="Inter Tight"/>
              <a:sym typeface="Inter Tight"/>
            </a:endParaRPr>
          </a:p>
        </p:txBody>
      </p:sp>
      <p:sp>
        <p:nvSpPr>
          <p:cNvPr id="472" name="Google Shape;472;p75"/>
          <p:cNvSpPr txBox="1"/>
          <p:nvPr/>
        </p:nvSpPr>
        <p:spPr>
          <a:xfrm>
            <a:off x="909400" y="692600"/>
            <a:ext cx="4915500" cy="1231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b="1">
                <a:solidFill>
                  <a:srgbClr val="FFFFFF"/>
                </a:solidFill>
                <a:latin typeface="Inter Tight"/>
                <a:ea typeface="Inter Tight"/>
                <a:cs typeface="Inter Tight"/>
                <a:sym typeface="Inter Tight"/>
              </a:rPr>
              <a:t>UNIVERSITATEA DE STAT DIN MOLDOVA</a:t>
            </a:r>
            <a:endParaRPr sz="1700" b="1">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700">
                <a:solidFill>
                  <a:srgbClr val="FFFFFF"/>
                </a:solidFill>
                <a:latin typeface="Inter Tight"/>
                <a:ea typeface="Inter Tight"/>
                <a:cs typeface="Inter Tight"/>
                <a:sym typeface="Inter Tight"/>
              </a:rPr>
              <a:t>FACULTATEA PSIHOLOGIE, ŞTIINŢE ALE EDUCAŢIEI, SOCIOLOGIE ȘI ASISTENȚĂ SOCIALĂ</a:t>
            </a:r>
            <a:endParaRPr sz="17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700">
                <a:solidFill>
                  <a:srgbClr val="FFFFFF"/>
                </a:solidFill>
                <a:latin typeface="Inter Tight"/>
                <a:ea typeface="Inter Tight"/>
                <a:cs typeface="Inter Tight"/>
                <a:sym typeface="Inter Tight"/>
              </a:rPr>
              <a:t>DEPARTAMENTUL ŞTIINŢE ALE EDUCAŢIEI</a:t>
            </a:r>
            <a:endParaRPr sz="1700">
              <a:solidFill>
                <a:srgbClr val="FFFFFF"/>
              </a:solidFill>
              <a:latin typeface="Inter Tight"/>
              <a:ea typeface="Inter Tight"/>
              <a:cs typeface="Inter Tight"/>
              <a:sym typeface="Inter Tight"/>
            </a:endParaRPr>
          </a:p>
        </p:txBody>
      </p:sp>
      <p:sp>
        <p:nvSpPr>
          <p:cNvPr id="473" name="Google Shape;473;p75"/>
          <p:cNvSpPr txBox="1"/>
          <p:nvPr/>
        </p:nvSpPr>
        <p:spPr>
          <a:xfrm>
            <a:off x="2219950" y="4140625"/>
            <a:ext cx="49155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latin typeface="Inter Tight Light"/>
                <a:ea typeface="Inter Tight Light"/>
                <a:cs typeface="Inter Tight Light"/>
                <a:sym typeface="Inter Tight Light"/>
              </a:rPr>
              <a:t>21 - 25 noiembrie 2025</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77"/>
        <p:cNvGrpSpPr/>
        <p:nvPr/>
      </p:nvGrpSpPr>
      <p:grpSpPr>
        <a:xfrm>
          <a:off x="0" y="0"/>
          <a:ext cx="0" cy="0"/>
          <a:chOff x="0" y="0"/>
          <a:chExt cx="0" cy="0"/>
        </a:xfrm>
      </p:grpSpPr>
      <p:sp>
        <p:nvSpPr>
          <p:cNvPr id="478" name="Google Shape;478;p76"/>
          <p:cNvSpPr txBox="1">
            <a:spLocks noGrp="1"/>
          </p:cNvSpPr>
          <p:nvPr>
            <p:ph type="title"/>
          </p:nvPr>
        </p:nvSpPr>
        <p:spPr>
          <a:xfrm>
            <a:off x="281517" y="301796"/>
            <a:ext cx="8198400" cy="1497600"/>
          </a:xfrm>
          <a:prstGeom prst="rect">
            <a:avLst/>
          </a:prstGeom>
        </p:spPr>
        <p:txBody>
          <a:bodyPr spcFirstLastPara="1" wrap="square" lIns="0" tIns="0" rIns="0" bIns="0" anchor="t" anchorCtr="0">
            <a:normAutofit fontScale="90000"/>
          </a:bodyPr>
          <a:lstStyle/>
          <a:p>
            <a:pPr marL="0" lvl="0" indent="0" algn="l" rtl="0">
              <a:spcBef>
                <a:spcPts val="0"/>
              </a:spcBef>
              <a:spcAft>
                <a:spcPts val="0"/>
              </a:spcAft>
              <a:buNone/>
            </a:pPr>
            <a:r>
              <a:rPr lang="en"/>
              <a:t>Competențe digitale pentru educație</a:t>
            </a:r>
            <a:endParaRPr/>
          </a:p>
        </p:txBody>
      </p:sp>
      <p:pic>
        <p:nvPicPr>
          <p:cNvPr id="479" name="Google Shape;479;p76" title="ChatGPT Image Nov 21, 2025, 09_46_54 AM.png"/>
          <p:cNvPicPr preferRelativeResize="0"/>
          <p:nvPr/>
        </p:nvPicPr>
        <p:blipFill rotWithShape="1">
          <a:blip r:embed="rId3">
            <a:alphaModFix/>
          </a:blip>
          <a:srcRect b="26275"/>
          <a:stretch/>
        </p:blipFill>
        <p:spPr>
          <a:xfrm>
            <a:off x="-46950" y="649066"/>
            <a:ext cx="9144000" cy="4494426"/>
          </a:xfrm>
          <a:prstGeom prst="rect">
            <a:avLst/>
          </a:prstGeom>
          <a:noFill/>
          <a:ln>
            <a:noFill/>
          </a:ln>
        </p:spPr>
      </p:pic>
      <p:sp>
        <p:nvSpPr>
          <p:cNvPr id="480" name="Google Shape;480;p76"/>
          <p:cNvSpPr/>
          <p:nvPr/>
        </p:nvSpPr>
        <p:spPr>
          <a:xfrm>
            <a:off x="1393730" y="4182851"/>
            <a:ext cx="1026000" cy="3342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200"/>
              </a:spcAft>
              <a:buNone/>
            </a:pPr>
            <a:endParaRPr>
              <a:solidFill>
                <a:schemeClr val="lt1"/>
              </a:solidFill>
              <a:latin typeface="Afacad Flux Medium"/>
              <a:ea typeface="Afacad Flux Medium"/>
              <a:cs typeface="Afacad Flux Medium"/>
              <a:sym typeface="Afacad Flux Medium"/>
            </a:endParaRPr>
          </a:p>
        </p:txBody>
      </p:sp>
      <p:sp>
        <p:nvSpPr>
          <p:cNvPr id="481" name="Google Shape;481;p76"/>
          <p:cNvSpPr/>
          <p:nvPr/>
        </p:nvSpPr>
        <p:spPr>
          <a:xfrm>
            <a:off x="2466830" y="4182850"/>
            <a:ext cx="3204900" cy="3342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200"/>
              </a:spcAft>
              <a:buNone/>
            </a:pPr>
            <a:endParaRPr>
              <a:solidFill>
                <a:schemeClr val="lt1"/>
              </a:solidFill>
              <a:latin typeface="Afacad Flux Medium"/>
              <a:ea typeface="Afacad Flux Medium"/>
              <a:cs typeface="Afacad Flux Medium"/>
              <a:sym typeface="Afacad Flux Medium"/>
            </a:endParaRPr>
          </a:p>
        </p:txBody>
      </p:sp>
      <p:sp>
        <p:nvSpPr>
          <p:cNvPr id="482" name="Google Shape;482;p76"/>
          <p:cNvSpPr/>
          <p:nvPr/>
        </p:nvSpPr>
        <p:spPr>
          <a:xfrm>
            <a:off x="5765755" y="4182925"/>
            <a:ext cx="2085900" cy="3342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200"/>
              </a:spcAft>
              <a:buNone/>
            </a:pPr>
            <a:endParaRPr>
              <a:solidFill>
                <a:schemeClr val="lt1"/>
              </a:solidFill>
              <a:latin typeface="Afacad Flux Medium"/>
              <a:ea typeface="Afacad Flux Medium"/>
              <a:cs typeface="Afacad Flux Medium"/>
              <a:sym typeface="Afacad Flux Medium"/>
            </a:endParaRPr>
          </a:p>
        </p:txBody>
      </p:sp>
      <p:sp>
        <p:nvSpPr>
          <p:cNvPr id="483" name="Google Shape;483;p76"/>
          <p:cNvSpPr txBox="1">
            <a:spLocks noGrp="1"/>
          </p:cNvSpPr>
          <p:nvPr>
            <p:ph type="subTitle" idx="3"/>
          </p:nvPr>
        </p:nvSpPr>
        <p:spPr>
          <a:xfrm>
            <a:off x="1413280" y="4221126"/>
            <a:ext cx="989400" cy="290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DigiL</a:t>
            </a:r>
            <a:endParaRPr/>
          </a:p>
        </p:txBody>
      </p:sp>
      <p:sp>
        <p:nvSpPr>
          <p:cNvPr id="484" name="Google Shape;484;p76"/>
          <p:cNvSpPr txBox="1">
            <a:spLocks noGrp="1"/>
          </p:cNvSpPr>
          <p:nvPr>
            <p:ph type="subTitle" idx="4"/>
          </p:nvPr>
        </p:nvSpPr>
        <p:spPr>
          <a:xfrm>
            <a:off x="2602798" y="4215769"/>
            <a:ext cx="2917500" cy="290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a:t>UNIVERSITATEA DE STAT DIN MOLDOVA</a:t>
            </a:r>
            <a:endParaRPr/>
          </a:p>
        </p:txBody>
      </p:sp>
      <p:sp>
        <p:nvSpPr>
          <p:cNvPr id="485" name="Google Shape;485;p76"/>
          <p:cNvSpPr txBox="1">
            <a:spLocks noGrp="1"/>
          </p:cNvSpPr>
          <p:nvPr>
            <p:ph type="subTitle" idx="5"/>
          </p:nvPr>
        </p:nvSpPr>
        <p:spPr>
          <a:xfrm>
            <a:off x="5767061" y="4283887"/>
            <a:ext cx="2333400" cy="290100"/>
          </a:xfrm>
          <a:prstGeom prst="rect">
            <a:avLst/>
          </a:prstGeom>
        </p:spPr>
        <p:txBody>
          <a:bodyPr spcFirstLastPara="1" wrap="square" lIns="0" tIns="0" rIns="0" bIns="0" anchor="ctr" anchorCtr="0">
            <a:noAutofit/>
          </a:bodyPr>
          <a:lstStyle/>
          <a:p>
            <a:pPr marL="0" lvl="0" indent="0" algn="ctr" rtl="0">
              <a:lnSpc>
                <a:spcPct val="100000"/>
              </a:lnSpc>
              <a:spcBef>
                <a:spcPts val="0"/>
              </a:spcBef>
              <a:spcAft>
                <a:spcPts val="0"/>
              </a:spcAft>
              <a:buClr>
                <a:schemeClr val="lt1"/>
              </a:buClr>
              <a:buSzPts val="1100"/>
              <a:buFont typeface="Arial"/>
              <a:buNone/>
            </a:pPr>
            <a:r>
              <a:rPr lang="en" sz="1100">
                <a:latin typeface="Inter Tight Light"/>
                <a:ea typeface="Inter Tight Light"/>
                <a:cs typeface="Inter Tight Light"/>
                <a:sym typeface="Inter Tight Light"/>
              </a:rPr>
              <a:t>21 - 25 noiembrie 2025</a:t>
            </a:r>
            <a:endParaRPr sz="1100">
              <a:latin typeface="Inter Tight Light"/>
              <a:ea typeface="Inter Tight Light"/>
              <a:cs typeface="Inter Tight Light"/>
              <a:sym typeface="Inter Tight Light"/>
            </a:endParaRPr>
          </a:p>
          <a:p>
            <a:pPr marL="0" lvl="0" indent="0" algn="ctr" rtl="0">
              <a:spcBef>
                <a:spcPts val="0"/>
              </a:spcBef>
              <a:spcAft>
                <a:spcPts val="0"/>
              </a:spcAft>
              <a:buNone/>
            </a:pPr>
            <a:endParaRPr/>
          </a:p>
        </p:txBody>
      </p:sp>
      <p:sp>
        <p:nvSpPr>
          <p:cNvPr id="486" name="Google Shape;486;p76"/>
          <p:cNvSpPr/>
          <p:nvPr/>
        </p:nvSpPr>
        <p:spPr>
          <a:xfrm>
            <a:off x="7619017" y="228600"/>
            <a:ext cx="1383000" cy="552000"/>
          </a:xfrm>
          <a:prstGeom prst="rect">
            <a:avLst/>
          </a:prstGeom>
          <a:solidFill>
            <a:srgbClr val="EEEE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facad Flux"/>
              <a:ea typeface="Afacad Flux"/>
              <a:cs typeface="Afacad Flux"/>
              <a:sym typeface="Afacad Flux"/>
            </a:endParaRPr>
          </a:p>
        </p:txBody>
      </p:sp>
      <p:pic>
        <p:nvPicPr>
          <p:cNvPr id="487" name="Google Shape;487;p76" title="logo.png"/>
          <p:cNvPicPr preferRelativeResize="0"/>
          <p:nvPr/>
        </p:nvPicPr>
        <p:blipFill>
          <a:blip r:embed="rId4">
            <a:alphaModFix/>
          </a:blip>
          <a:stretch>
            <a:fillRect/>
          </a:stretch>
        </p:blipFill>
        <p:spPr>
          <a:xfrm>
            <a:off x="7440275" y="967076"/>
            <a:ext cx="1211600" cy="12249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77" title="logo.png"/>
          <p:cNvPicPr preferRelativeResize="0"/>
          <p:nvPr/>
        </p:nvPicPr>
        <p:blipFill>
          <a:blip r:embed="rId3">
            <a:alphaModFix/>
          </a:blip>
          <a:stretch>
            <a:fillRect/>
          </a:stretch>
        </p:blipFill>
        <p:spPr>
          <a:xfrm>
            <a:off x="3676325" y="185429"/>
            <a:ext cx="1663601" cy="1681927"/>
          </a:xfrm>
          <a:prstGeom prst="rect">
            <a:avLst/>
          </a:prstGeom>
          <a:noFill/>
          <a:ln>
            <a:noFill/>
          </a:ln>
        </p:spPr>
      </p:pic>
      <p:sp>
        <p:nvSpPr>
          <p:cNvPr id="493" name="Google Shape;493;p77"/>
          <p:cNvSpPr txBox="1">
            <a:spLocks noGrp="1"/>
          </p:cNvSpPr>
          <p:nvPr>
            <p:ph type="subTitle" idx="4294967295"/>
          </p:nvPr>
        </p:nvSpPr>
        <p:spPr>
          <a:xfrm>
            <a:off x="2519175" y="3504770"/>
            <a:ext cx="4219200" cy="380400"/>
          </a:xfrm>
          <a:prstGeom prst="rect">
            <a:avLst/>
          </a:prstGeom>
          <a:noFill/>
          <a:ln>
            <a:noFill/>
          </a:ln>
        </p:spPr>
        <p:txBody>
          <a:bodyPr spcFirstLastPara="1" wrap="square" lIns="91425" tIns="91425" rIns="91425" bIns="91425" anchor="t" anchorCtr="0">
            <a:normAutofit lnSpcReduction="20000"/>
          </a:bodyPr>
          <a:lstStyle/>
          <a:p>
            <a:pPr marL="0" marR="0" lvl="0" indent="0" algn="ctr" rtl="0">
              <a:lnSpc>
                <a:spcPct val="100000"/>
              </a:lnSpc>
              <a:spcBef>
                <a:spcPts val="0"/>
              </a:spcBef>
              <a:spcAft>
                <a:spcPts val="1200"/>
              </a:spcAft>
              <a:buNone/>
            </a:pPr>
            <a:r>
              <a:rPr lang="en" sz="1600" i="0" u="none" strike="noStrike" cap="none">
                <a:solidFill>
                  <a:schemeClr val="dk1"/>
                </a:solidFill>
                <a:latin typeface="Inter Tight ExtraLight"/>
                <a:ea typeface="Inter Tight ExtraLight"/>
                <a:cs typeface="Inter Tight ExtraLight"/>
                <a:sym typeface="Inter Tight ExtraLight"/>
              </a:rPr>
              <a:t>Transformarea educației prin tehnologie</a:t>
            </a:r>
            <a:endParaRPr sz="1600" i="0" u="none" strike="noStrike" cap="none">
              <a:solidFill>
                <a:srgbClr val="000000"/>
              </a:solidFill>
              <a:latin typeface="Inter Tight ExtraLight"/>
              <a:ea typeface="Inter Tight ExtraLight"/>
              <a:cs typeface="Inter Tight ExtraLight"/>
              <a:sym typeface="Inter Tight ExtraLight"/>
            </a:endParaRPr>
          </a:p>
        </p:txBody>
      </p:sp>
      <p:sp>
        <p:nvSpPr>
          <p:cNvPr id="494" name="Google Shape;494;p77"/>
          <p:cNvSpPr txBox="1"/>
          <p:nvPr/>
        </p:nvSpPr>
        <p:spPr>
          <a:xfrm>
            <a:off x="915972" y="1609118"/>
            <a:ext cx="7425600" cy="1970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5800">
                <a:solidFill>
                  <a:schemeClr val="dk1"/>
                </a:solidFill>
                <a:latin typeface="Playfair Display"/>
                <a:ea typeface="Playfair Display"/>
                <a:cs typeface="Playfair Display"/>
                <a:sym typeface="Playfair Display"/>
              </a:rPr>
              <a:t>Competențe digitale pentru educație</a:t>
            </a:r>
            <a:endParaRPr sz="5800">
              <a:solidFill>
                <a:schemeClr val="dk1"/>
              </a:solidFill>
              <a:latin typeface="Playfair Display"/>
              <a:ea typeface="Playfair Display"/>
              <a:cs typeface="Playfair Display"/>
              <a:sym typeface="Playfair Display"/>
            </a:endParaRPr>
          </a:p>
        </p:txBody>
      </p:sp>
      <p:sp>
        <p:nvSpPr>
          <p:cNvPr id="495" name="Google Shape;495;p77"/>
          <p:cNvSpPr txBox="1"/>
          <p:nvPr/>
        </p:nvSpPr>
        <p:spPr>
          <a:xfrm>
            <a:off x="1120875" y="3993050"/>
            <a:ext cx="70158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latin typeface="Inter Tight"/>
                <a:ea typeface="Inter Tight"/>
                <a:cs typeface="Inter Tight"/>
                <a:sym typeface="Inter Tight"/>
              </a:rPr>
              <a:t>UNIVERSITATEA DE STAT DIN MOLDOVA</a:t>
            </a:r>
            <a:endParaRPr sz="1100" b="1">
              <a:solidFill>
                <a:schemeClr val="dk1"/>
              </a:solidFill>
              <a:latin typeface="Inter Tight"/>
              <a:ea typeface="Inter Tight"/>
              <a:cs typeface="Inter Tight"/>
              <a:sym typeface="Inter Tight"/>
            </a:endParaRPr>
          </a:p>
          <a:p>
            <a:pPr marL="0" lvl="0" indent="0" algn="ctr" rtl="0">
              <a:spcBef>
                <a:spcPts val="0"/>
              </a:spcBef>
              <a:spcAft>
                <a:spcPts val="0"/>
              </a:spcAft>
              <a:buNone/>
            </a:pPr>
            <a:r>
              <a:rPr lang="en" sz="1100">
                <a:solidFill>
                  <a:schemeClr val="dk1"/>
                </a:solidFill>
                <a:latin typeface="Inter Tight"/>
                <a:ea typeface="Inter Tight"/>
                <a:cs typeface="Inter Tight"/>
                <a:sym typeface="Inter Tight"/>
              </a:rPr>
              <a:t>FACULTATEA PSIHOLOGIE, ŞTIINŢE ALE EDUCAŢIEI, SOCIOLOGIE ȘI ASISTENȚĂ SOCIALĂ</a:t>
            </a:r>
            <a:endParaRPr sz="1100">
              <a:solidFill>
                <a:schemeClr val="dk1"/>
              </a:solidFill>
              <a:latin typeface="Inter Tight"/>
              <a:ea typeface="Inter Tight"/>
              <a:cs typeface="Inter Tight"/>
              <a:sym typeface="Inter Tight"/>
            </a:endParaRPr>
          </a:p>
          <a:p>
            <a:pPr marL="0" lvl="0" indent="0" algn="ctr" rtl="0">
              <a:spcBef>
                <a:spcPts val="0"/>
              </a:spcBef>
              <a:spcAft>
                <a:spcPts val="0"/>
              </a:spcAft>
              <a:buNone/>
            </a:pPr>
            <a:r>
              <a:rPr lang="en" sz="1100">
                <a:solidFill>
                  <a:schemeClr val="dk1"/>
                </a:solidFill>
                <a:latin typeface="Inter Tight"/>
                <a:ea typeface="Inter Tight"/>
                <a:cs typeface="Inter Tight"/>
                <a:sym typeface="Inter Tight"/>
              </a:rPr>
              <a:t>DEPARTAMENTUL ŞTIINŢE ALE EDUCAŢIEI</a:t>
            </a:r>
            <a:endParaRPr sz="1100">
              <a:solidFill>
                <a:schemeClr val="dk1"/>
              </a:solidFill>
              <a:latin typeface="Inter Tight"/>
              <a:ea typeface="Inter Tight"/>
              <a:cs typeface="Inter Tight"/>
              <a:sym typeface="Inter Tight"/>
            </a:endParaRPr>
          </a:p>
        </p:txBody>
      </p:sp>
      <p:sp>
        <p:nvSpPr>
          <p:cNvPr id="496" name="Google Shape;496;p77"/>
          <p:cNvSpPr txBox="1"/>
          <p:nvPr/>
        </p:nvSpPr>
        <p:spPr>
          <a:xfrm>
            <a:off x="6296100" y="469600"/>
            <a:ext cx="24693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dk1"/>
                </a:solidFill>
                <a:latin typeface="Inter Tight Light"/>
                <a:ea typeface="Inter Tight Light"/>
                <a:cs typeface="Inter Tight Light"/>
                <a:sym typeface="Inter Tight Light"/>
              </a:rPr>
              <a:t>21 - 25 noiembrie 2025</a:t>
            </a:r>
            <a:endParaRPr sz="1100">
              <a:solidFill>
                <a:schemeClr val="dk1"/>
              </a:solidFill>
              <a:latin typeface="Inter Tight Light"/>
              <a:ea typeface="Inter Tight Light"/>
              <a:cs typeface="Inter Tight Light"/>
              <a:sym typeface="Inter Tight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78" title="logo.png"/>
          <p:cNvPicPr preferRelativeResize="0"/>
          <p:nvPr/>
        </p:nvPicPr>
        <p:blipFill>
          <a:blip r:embed="rId3">
            <a:alphaModFix/>
          </a:blip>
          <a:stretch>
            <a:fillRect/>
          </a:stretch>
        </p:blipFill>
        <p:spPr>
          <a:xfrm>
            <a:off x="3676325" y="185429"/>
            <a:ext cx="1663601" cy="1681927"/>
          </a:xfrm>
          <a:prstGeom prst="rect">
            <a:avLst/>
          </a:prstGeom>
          <a:noFill/>
          <a:ln>
            <a:noFill/>
          </a:ln>
        </p:spPr>
      </p:pic>
      <p:sp>
        <p:nvSpPr>
          <p:cNvPr id="502" name="Google Shape;502;p78"/>
          <p:cNvSpPr txBox="1">
            <a:spLocks noGrp="1"/>
          </p:cNvSpPr>
          <p:nvPr>
            <p:ph type="subTitle" idx="4294967295"/>
          </p:nvPr>
        </p:nvSpPr>
        <p:spPr>
          <a:xfrm>
            <a:off x="2519175" y="3504770"/>
            <a:ext cx="4219200" cy="380400"/>
          </a:xfrm>
          <a:prstGeom prst="rect">
            <a:avLst/>
          </a:prstGeom>
          <a:noFill/>
          <a:ln>
            <a:noFill/>
          </a:ln>
        </p:spPr>
        <p:txBody>
          <a:bodyPr spcFirstLastPara="1" wrap="square" lIns="91425" tIns="91425" rIns="91425" bIns="91425" anchor="t" anchorCtr="0">
            <a:normAutofit lnSpcReduction="20000"/>
          </a:bodyPr>
          <a:lstStyle/>
          <a:p>
            <a:pPr marL="0" marR="0" lvl="0" indent="0" algn="ctr" rtl="0">
              <a:lnSpc>
                <a:spcPct val="100000"/>
              </a:lnSpc>
              <a:spcBef>
                <a:spcPts val="0"/>
              </a:spcBef>
              <a:spcAft>
                <a:spcPts val="1200"/>
              </a:spcAft>
              <a:buNone/>
            </a:pPr>
            <a:r>
              <a:rPr lang="en" sz="1600" i="0" u="none" strike="noStrike" cap="none">
                <a:solidFill>
                  <a:schemeClr val="dk1"/>
                </a:solidFill>
                <a:latin typeface="Inter Tight ExtraLight"/>
                <a:ea typeface="Inter Tight ExtraLight"/>
                <a:cs typeface="Inter Tight ExtraLight"/>
                <a:sym typeface="Inter Tight ExtraLight"/>
              </a:rPr>
              <a:t>Transformarea educației prin tehnologie</a:t>
            </a:r>
            <a:endParaRPr sz="1600" i="0" u="none" strike="noStrike" cap="none">
              <a:solidFill>
                <a:srgbClr val="000000"/>
              </a:solidFill>
              <a:latin typeface="Inter Tight ExtraLight"/>
              <a:ea typeface="Inter Tight ExtraLight"/>
              <a:cs typeface="Inter Tight ExtraLight"/>
              <a:sym typeface="Inter Tight ExtraLight"/>
            </a:endParaRPr>
          </a:p>
        </p:txBody>
      </p:sp>
      <p:sp>
        <p:nvSpPr>
          <p:cNvPr id="503" name="Google Shape;503;p78"/>
          <p:cNvSpPr txBox="1"/>
          <p:nvPr/>
        </p:nvSpPr>
        <p:spPr>
          <a:xfrm>
            <a:off x="915972" y="1609118"/>
            <a:ext cx="7425600" cy="1970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5800">
                <a:solidFill>
                  <a:schemeClr val="dk1"/>
                </a:solidFill>
                <a:latin typeface="Playfair Display"/>
                <a:ea typeface="Playfair Display"/>
                <a:cs typeface="Playfair Display"/>
                <a:sym typeface="Playfair Display"/>
              </a:rPr>
              <a:t>Competențe digitale pentru educație</a:t>
            </a:r>
            <a:endParaRPr sz="5800">
              <a:solidFill>
                <a:schemeClr val="dk1"/>
              </a:solidFill>
              <a:latin typeface="Playfair Display"/>
              <a:ea typeface="Playfair Display"/>
              <a:cs typeface="Playfair Display"/>
              <a:sym typeface="Playfair Display"/>
            </a:endParaRPr>
          </a:p>
        </p:txBody>
      </p:sp>
      <p:sp>
        <p:nvSpPr>
          <p:cNvPr id="504" name="Google Shape;504;p78"/>
          <p:cNvSpPr txBox="1"/>
          <p:nvPr/>
        </p:nvSpPr>
        <p:spPr>
          <a:xfrm>
            <a:off x="1120875" y="3993050"/>
            <a:ext cx="70158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latin typeface="Inter Tight"/>
                <a:ea typeface="Inter Tight"/>
                <a:cs typeface="Inter Tight"/>
                <a:sym typeface="Inter Tight"/>
              </a:rPr>
              <a:t>UNIVERSITATEA DE STAT DIN MOLDOVA</a:t>
            </a:r>
            <a:endParaRPr sz="1100" b="1">
              <a:solidFill>
                <a:schemeClr val="dk1"/>
              </a:solidFill>
              <a:latin typeface="Inter Tight"/>
              <a:ea typeface="Inter Tight"/>
              <a:cs typeface="Inter Tight"/>
              <a:sym typeface="Inter Tight"/>
            </a:endParaRPr>
          </a:p>
          <a:p>
            <a:pPr marL="0" lvl="0" indent="0" algn="ctr" rtl="0">
              <a:spcBef>
                <a:spcPts val="0"/>
              </a:spcBef>
              <a:spcAft>
                <a:spcPts val="0"/>
              </a:spcAft>
              <a:buNone/>
            </a:pPr>
            <a:r>
              <a:rPr lang="en" sz="1100">
                <a:solidFill>
                  <a:schemeClr val="dk1"/>
                </a:solidFill>
                <a:latin typeface="Inter Tight"/>
                <a:ea typeface="Inter Tight"/>
                <a:cs typeface="Inter Tight"/>
                <a:sym typeface="Inter Tight"/>
              </a:rPr>
              <a:t>FACULTATEA PSIHOLOGIE, ŞTIINŢE ALE EDUCAŢIEI, SOCIOLOGIE ȘI ASISTENȚĂ SOCIALĂ</a:t>
            </a:r>
            <a:endParaRPr sz="1100">
              <a:solidFill>
                <a:schemeClr val="dk1"/>
              </a:solidFill>
              <a:latin typeface="Inter Tight"/>
              <a:ea typeface="Inter Tight"/>
              <a:cs typeface="Inter Tight"/>
              <a:sym typeface="Inter Tight"/>
            </a:endParaRPr>
          </a:p>
          <a:p>
            <a:pPr marL="0" lvl="0" indent="0" algn="ctr" rtl="0">
              <a:spcBef>
                <a:spcPts val="0"/>
              </a:spcBef>
              <a:spcAft>
                <a:spcPts val="0"/>
              </a:spcAft>
              <a:buNone/>
            </a:pPr>
            <a:r>
              <a:rPr lang="en" sz="1100">
                <a:solidFill>
                  <a:schemeClr val="dk1"/>
                </a:solidFill>
                <a:latin typeface="Inter Tight"/>
                <a:ea typeface="Inter Tight"/>
                <a:cs typeface="Inter Tight"/>
                <a:sym typeface="Inter Tight"/>
              </a:rPr>
              <a:t>DEPARTAMENTUL ŞTIINŢE ALE EDUCAŢIEI</a:t>
            </a:r>
            <a:endParaRPr sz="1100">
              <a:solidFill>
                <a:schemeClr val="dk1"/>
              </a:solidFill>
              <a:latin typeface="Inter Tight"/>
              <a:ea typeface="Inter Tight"/>
              <a:cs typeface="Inter Tight"/>
              <a:sym typeface="Inter Tight"/>
            </a:endParaRPr>
          </a:p>
        </p:txBody>
      </p:sp>
      <p:sp>
        <p:nvSpPr>
          <p:cNvPr id="505" name="Google Shape;505;p78"/>
          <p:cNvSpPr txBox="1"/>
          <p:nvPr/>
        </p:nvSpPr>
        <p:spPr>
          <a:xfrm>
            <a:off x="6296100" y="469600"/>
            <a:ext cx="24693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dk1"/>
                </a:solidFill>
                <a:latin typeface="Inter Tight Light"/>
                <a:ea typeface="Inter Tight Light"/>
                <a:cs typeface="Inter Tight Light"/>
                <a:sym typeface="Inter Tight Light"/>
              </a:rPr>
              <a:t>21 - 25 noiembrie 2025</a:t>
            </a:r>
            <a:endParaRPr sz="1100">
              <a:solidFill>
                <a:schemeClr val="dk1"/>
              </a:solidFill>
              <a:latin typeface="Inter Tight Light"/>
              <a:ea typeface="Inter Tight Light"/>
              <a:cs typeface="Inter Tight Light"/>
              <a:sym typeface="Inter Tight Light"/>
            </a:endParaRPr>
          </a:p>
        </p:txBody>
      </p:sp>
      <p:sp>
        <p:nvSpPr>
          <p:cNvPr id="506" name="Google Shape;506;p78"/>
          <p:cNvSpPr/>
          <p:nvPr/>
        </p:nvSpPr>
        <p:spPr>
          <a:xfrm>
            <a:off x="-133950" y="-148825"/>
            <a:ext cx="9465600" cy="5476800"/>
          </a:xfrm>
          <a:prstGeom prst="rect">
            <a:avLst/>
          </a:prstGeom>
          <a:solidFill>
            <a:srgbClr val="EEEEEE">
              <a:alpha val="704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07" name="Google Shape;507;p78" title="iconmonstr-eye-check-lined-240.png"/>
          <p:cNvPicPr preferRelativeResize="0"/>
          <p:nvPr/>
        </p:nvPicPr>
        <p:blipFill>
          <a:blip r:embed="rId4">
            <a:alphaModFix/>
          </a:blip>
          <a:stretch>
            <a:fillRect/>
          </a:stretch>
        </p:blipFill>
        <p:spPr>
          <a:xfrm>
            <a:off x="7239733" y="999300"/>
            <a:ext cx="803600" cy="803600"/>
          </a:xfrm>
          <a:prstGeom prst="rect">
            <a:avLst/>
          </a:prstGeom>
          <a:noFill/>
          <a:ln>
            <a:noFill/>
          </a:ln>
        </p:spPr>
      </p:pic>
      <p:pic>
        <p:nvPicPr>
          <p:cNvPr id="508" name="Google Shape;508;p78" title="iconmonstr-eye-check-lined-240.png"/>
          <p:cNvPicPr preferRelativeResize="0"/>
          <p:nvPr/>
        </p:nvPicPr>
        <p:blipFill>
          <a:blip r:embed="rId4">
            <a:alphaModFix/>
          </a:blip>
          <a:stretch>
            <a:fillRect/>
          </a:stretch>
        </p:blipFill>
        <p:spPr>
          <a:xfrm>
            <a:off x="4115421" y="999300"/>
            <a:ext cx="803600" cy="803600"/>
          </a:xfrm>
          <a:prstGeom prst="rect">
            <a:avLst/>
          </a:prstGeom>
          <a:noFill/>
          <a:ln>
            <a:noFill/>
          </a:ln>
        </p:spPr>
      </p:pic>
      <p:pic>
        <p:nvPicPr>
          <p:cNvPr id="509" name="Google Shape;509;p78" title="iconmonstr-eye-x-lined-240.png"/>
          <p:cNvPicPr preferRelativeResize="0"/>
          <p:nvPr/>
        </p:nvPicPr>
        <p:blipFill rotWithShape="1">
          <a:blip r:embed="rId5">
            <a:alphaModFix/>
          </a:blip>
          <a:srcRect/>
          <a:stretch/>
        </p:blipFill>
        <p:spPr>
          <a:xfrm>
            <a:off x="991108" y="999300"/>
            <a:ext cx="803600" cy="803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13"/>
        <p:cNvGrpSpPr/>
        <p:nvPr/>
      </p:nvGrpSpPr>
      <p:grpSpPr>
        <a:xfrm>
          <a:off x="0" y="0"/>
          <a:ext cx="0" cy="0"/>
          <a:chOff x="0" y="0"/>
          <a:chExt cx="0" cy="0"/>
        </a:xfrm>
      </p:grpSpPr>
      <p:sp>
        <p:nvSpPr>
          <p:cNvPr id="514" name="Google Shape;514;p79"/>
          <p:cNvSpPr txBox="1"/>
          <p:nvPr/>
        </p:nvSpPr>
        <p:spPr>
          <a:xfrm>
            <a:off x="1128633" y="1180053"/>
            <a:ext cx="70911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1"/>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Dark patterns AI (software)</a:t>
            </a: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strategii de design folosite intenționat pentru maximizare profit, retenție, colectarea de date sau rată de conversie</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pot să influențeze emoțional utilizatorul sau să îl facă dependent</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“asistent inteligent neutru”</a:t>
            </a:r>
            <a:endParaRPr sz="1800" b="1">
              <a:solidFill>
                <a:srgbClr val="FFFFFF"/>
              </a:solidFill>
              <a:latin typeface="Inter Tight"/>
              <a:ea typeface="Inter Tight"/>
              <a:cs typeface="Inter Tight"/>
              <a:sym typeface="Inter Tight"/>
            </a:endParaRPr>
          </a:p>
          <a:p>
            <a:pPr marL="0" lvl="0" indent="0" algn="l" rtl="0">
              <a:spcBef>
                <a:spcPts val="0"/>
              </a:spcBef>
              <a:spcAft>
                <a:spcPts val="0"/>
              </a:spcAft>
              <a:buNone/>
            </a:pPr>
            <a:endParaRPr sz="18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18"/>
        <p:cNvGrpSpPr/>
        <p:nvPr/>
      </p:nvGrpSpPr>
      <p:grpSpPr>
        <a:xfrm>
          <a:off x="0" y="0"/>
          <a:ext cx="0" cy="0"/>
          <a:chOff x="0" y="0"/>
          <a:chExt cx="0" cy="0"/>
        </a:xfrm>
      </p:grpSpPr>
      <p:sp>
        <p:nvSpPr>
          <p:cNvPr id="519" name="Google Shape;519;p80"/>
          <p:cNvSpPr txBox="1"/>
          <p:nvPr/>
        </p:nvSpPr>
        <p:spPr>
          <a:xfrm>
            <a:off x="2723346" y="1818322"/>
            <a:ext cx="370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Valoarea economică a individului </a:t>
            </a:r>
            <a:endParaRPr sz="1800" b="1">
              <a:solidFill>
                <a:srgbClr val="FFFFFF"/>
              </a:solidFill>
              <a:latin typeface="Inter Tight"/>
              <a:ea typeface="Inter Tight"/>
              <a:cs typeface="Inter Tight"/>
              <a:sym typeface="Inter Tight"/>
            </a:endParaRPr>
          </a:p>
        </p:txBody>
      </p:sp>
      <p:sp>
        <p:nvSpPr>
          <p:cNvPr id="520" name="Google Shape;520;p80"/>
          <p:cNvSpPr txBox="1"/>
          <p:nvPr/>
        </p:nvSpPr>
        <p:spPr>
          <a:xfrm>
            <a:off x="1701121" y="2433900"/>
            <a:ext cx="58695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Light"/>
                <a:ea typeface="Inter Tight Light"/>
                <a:cs typeface="Inter Tight Light"/>
                <a:sym typeface="Inter Tight Light"/>
              </a:rPr>
              <a:t>Scopul în viață, locul în care aparține</a:t>
            </a: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endParaRPr sz="1800">
              <a:solidFill>
                <a:srgbClr val="FFFFFF"/>
              </a:solidFill>
              <a:latin typeface="Inter Tight Light"/>
              <a:ea typeface="Inter Tight Light"/>
              <a:cs typeface="Inter Tight Light"/>
              <a:sym typeface="Inter Tight L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Scopul educației?</a:t>
            </a: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800" i="1">
                <a:solidFill>
                  <a:srgbClr val="666666"/>
                </a:solidFill>
                <a:latin typeface="Inter Tight Light"/>
                <a:ea typeface="Inter Tight Light"/>
                <a:cs typeface="Inter Tight Light"/>
                <a:sym typeface="Inter Tight Light"/>
              </a:rPr>
              <a:t>Integrarea femeilor pe piața muncii</a:t>
            </a:r>
            <a:endParaRPr sz="1800" b="1">
              <a:solidFill>
                <a:srgbClr val="666666"/>
              </a:solidFill>
              <a:latin typeface="Inter Tight"/>
              <a:ea typeface="Inter Tight"/>
              <a:cs typeface="Inter Tight"/>
              <a:sym typeface="Inter Tight"/>
            </a:endParaRPr>
          </a:p>
        </p:txBody>
      </p:sp>
      <p:sp>
        <p:nvSpPr>
          <p:cNvPr id="521" name="Google Shape;521;p80"/>
          <p:cNvSpPr txBox="1"/>
          <p:nvPr/>
        </p:nvSpPr>
        <p:spPr>
          <a:xfrm>
            <a:off x="1428871" y="556250"/>
            <a:ext cx="6540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a:solidFill>
                  <a:srgbClr val="FFFFFF"/>
                </a:solidFill>
                <a:latin typeface="Inter Tight ExtraBold"/>
                <a:ea typeface="Inter Tight ExtraBold"/>
                <a:cs typeface="Inter Tight ExtraBold"/>
                <a:sym typeface="Inter Tight ExtraBold"/>
              </a:rPr>
              <a:t>reflecție</a:t>
            </a:r>
            <a:endParaRPr sz="6000">
              <a:solidFill>
                <a:srgbClr val="FFFFFF"/>
              </a:solidFill>
              <a:latin typeface="Inter Tight ExtraBold"/>
              <a:ea typeface="Inter Tight ExtraBold"/>
              <a:cs typeface="Inter Tight ExtraBold"/>
              <a:sym typeface="Inter Tight ExtraBold"/>
            </a:endParaRPr>
          </a:p>
        </p:txBody>
      </p:sp>
      <p:pic>
        <p:nvPicPr>
          <p:cNvPr id="522" name="Google Shape;522;p80"/>
          <p:cNvPicPr preferRelativeResize="0"/>
          <p:nvPr/>
        </p:nvPicPr>
        <p:blipFill>
          <a:blip r:embed="rId3">
            <a:alphaModFix/>
          </a:blip>
          <a:stretch>
            <a:fillRect/>
          </a:stretch>
        </p:blipFill>
        <p:spPr>
          <a:xfrm>
            <a:off x="327750" y="3145817"/>
            <a:ext cx="2273500" cy="2273500"/>
          </a:xfrm>
          <a:prstGeom prst="rect">
            <a:avLst/>
          </a:prstGeom>
          <a:noFill/>
          <a:ln>
            <a:noFill/>
          </a:ln>
        </p:spPr>
      </p:pic>
      <p:pic>
        <p:nvPicPr>
          <p:cNvPr id="523" name="Google Shape;523;p80" title="xChatGPT Image Nov 21, 2025, 11_37_43 AM.png"/>
          <p:cNvPicPr preferRelativeResize="0"/>
          <p:nvPr/>
        </p:nvPicPr>
        <p:blipFill>
          <a:blip r:embed="rId4">
            <a:alphaModFix/>
          </a:blip>
          <a:stretch>
            <a:fillRect/>
          </a:stretch>
        </p:blipFill>
        <p:spPr>
          <a:xfrm>
            <a:off x="6758525" y="3304838"/>
            <a:ext cx="2185475" cy="2185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27"/>
        <p:cNvGrpSpPr/>
        <p:nvPr/>
      </p:nvGrpSpPr>
      <p:grpSpPr>
        <a:xfrm>
          <a:off x="0" y="0"/>
          <a:ext cx="0" cy="0"/>
          <a:chOff x="0" y="0"/>
          <a:chExt cx="0" cy="0"/>
        </a:xfrm>
      </p:grpSpPr>
      <p:sp>
        <p:nvSpPr>
          <p:cNvPr id="528" name="Google Shape;528;p81"/>
          <p:cNvSpPr txBox="1"/>
          <p:nvPr/>
        </p:nvSpPr>
        <p:spPr>
          <a:xfrm>
            <a:off x="740009" y="817510"/>
            <a:ext cx="7709400" cy="326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0" b="1">
                <a:solidFill>
                  <a:srgbClr val="FFFFFF"/>
                </a:solidFill>
                <a:latin typeface="Inter Tight"/>
                <a:ea typeface="Inter Tight"/>
                <a:cs typeface="Inter Tight"/>
                <a:sym typeface="Inter Tight"/>
              </a:rPr>
              <a:t>Q &amp; A</a:t>
            </a:r>
            <a:endParaRPr sz="20000" b="1">
              <a:solidFill>
                <a:srgbClr val="FFFFFF"/>
              </a:solidFill>
              <a:latin typeface="Inter Tight"/>
              <a:ea typeface="Inter Tight"/>
              <a:cs typeface="Inter Tight"/>
              <a:sym typeface="Inter T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2"/>
        <p:cNvGrpSpPr/>
        <p:nvPr/>
      </p:nvGrpSpPr>
      <p:grpSpPr>
        <a:xfrm>
          <a:off x="0" y="0"/>
          <a:ext cx="0" cy="0"/>
          <a:chOff x="0" y="0"/>
          <a:chExt cx="0" cy="0"/>
        </a:xfrm>
      </p:grpSpPr>
      <p:sp>
        <p:nvSpPr>
          <p:cNvPr id="533" name="Google Shape;533;p82"/>
          <p:cNvSpPr txBox="1"/>
          <p:nvPr/>
        </p:nvSpPr>
        <p:spPr>
          <a:xfrm>
            <a:off x="590425" y="501784"/>
            <a:ext cx="8197800" cy="4325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Consumul digital la tinerii din România</a:t>
            </a: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100">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1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800">
                <a:solidFill>
                  <a:srgbClr val="FFFFFF"/>
                </a:solidFill>
                <a:latin typeface="Inter Tight"/>
                <a:ea typeface="Inter Tight"/>
                <a:cs typeface="Inter Tight"/>
                <a:sym typeface="Inter Tight"/>
              </a:rPr>
              <a:t>Tinerii cu vârste între 18 și 19 ani sunt utilizatori intensivi, </a:t>
            </a:r>
            <a:r>
              <a:rPr lang="en" sz="2500" b="1">
                <a:solidFill>
                  <a:srgbClr val="FFFFFF"/>
                </a:solidFill>
                <a:latin typeface="Inter Tight"/>
                <a:ea typeface="Inter Tight"/>
                <a:cs typeface="Inter Tight"/>
                <a:sym typeface="Inter Tight"/>
              </a:rPr>
              <a:t>31%</a:t>
            </a:r>
            <a:r>
              <a:rPr lang="en" sz="1800">
                <a:solidFill>
                  <a:srgbClr val="FFFFFF"/>
                </a:solidFill>
                <a:latin typeface="Inter Tight"/>
                <a:ea typeface="Inter Tight"/>
                <a:cs typeface="Inter Tight"/>
                <a:sym typeface="Inter Tight"/>
              </a:rPr>
              <a:t> declarând că petrec peste </a:t>
            </a:r>
            <a:r>
              <a:rPr lang="en" sz="3000" b="1">
                <a:solidFill>
                  <a:srgbClr val="FFFFFF"/>
                </a:solidFill>
                <a:latin typeface="Inter Tight"/>
                <a:ea typeface="Inter Tight"/>
                <a:cs typeface="Inter Tight"/>
                <a:sym typeface="Inter Tight"/>
              </a:rPr>
              <a:t>6</a:t>
            </a:r>
            <a:r>
              <a:rPr lang="en" sz="1800">
                <a:solidFill>
                  <a:srgbClr val="FFFFFF"/>
                </a:solidFill>
                <a:latin typeface="Inter Tight"/>
                <a:ea typeface="Inter Tight"/>
                <a:cs typeface="Inter Tight"/>
                <a:sym typeface="Inter Tight"/>
              </a:rPr>
              <a:t> ore pe zi pe smartphone.</a:t>
            </a:r>
            <a:endParaRPr sz="1800">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8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800">
                <a:solidFill>
                  <a:srgbClr val="FFFFFF"/>
                </a:solidFill>
                <a:latin typeface="Inter Tight"/>
                <a:ea typeface="Inter Tight"/>
                <a:cs typeface="Inter Tight"/>
                <a:sym typeface="Inter Tight"/>
              </a:rPr>
              <a:t>Fetele din aceeași grupă folosesc smartphone-ul </a:t>
            </a:r>
            <a:r>
              <a:rPr lang="en" sz="2400" b="1">
                <a:solidFill>
                  <a:srgbClr val="FFFFFF"/>
                </a:solidFill>
                <a:latin typeface="Inter Tight"/>
                <a:ea typeface="Inter Tight"/>
                <a:cs typeface="Inter Tight"/>
                <a:sym typeface="Inter Tight"/>
              </a:rPr>
              <a:t>32%</a:t>
            </a:r>
            <a:r>
              <a:rPr lang="en" sz="1800">
                <a:solidFill>
                  <a:srgbClr val="FFFFFF"/>
                </a:solidFill>
                <a:latin typeface="Inter Tight"/>
                <a:ea typeface="Inter Tight"/>
                <a:cs typeface="Inter Tight"/>
                <a:sym typeface="Inter Tight"/>
              </a:rPr>
              <a:t> din acest timp, iar băieții doar </a:t>
            </a:r>
            <a:r>
              <a:rPr lang="en" sz="2500" b="1">
                <a:solidFill>
                  <a:srgbClr val="FFFFFF"/>
                </a:solidFill>
                <a:latin typeface="Inter Tight"/>
                <a:ea typeface="Inter Tight"/>
                <a:cs typeface="Inter Tight"/>
                <a:sym typeface="Inter Tight"/>
              </a:rPr>
              <a:t>20% </a:t>
            </a:r>
            <a:r>
              <a:rPr lang="en" sz="1800">
                <a:solidFill>
                  <a:srgbClr val="FFFFFF"/>
                </a:solidFill>
                <a:latin typeface="Inter Tight"/>
                <a:ea typeface="Inter Tight"/>
                <a:cs typeface="Inter Tight"/>
                <a:sym typeface="Inter Tight"/>
              </a:rPr>
              <a:t>(preferă în schimb calculatorul).</a:t>
            </a:r>
            <a:endParaRPr sz="1800">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18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800">
                <a:solidFill>
                  <a:srgbClr val="FFFFFF"/>
                </a:solidFill>
                <a:latin typeface="Inter Tight"/>
                <a:ea typeface="Inter Tight"/>
                <a:cs typeface="Inter Tight"/>
                <a:sym typeface="Inter Tight"/>
              </a:rPr>
              <a:t>Spre deosebire de grupul de </a:t>
            </a:r>
            <a:r>
              <a:rPr lang="en" sz="2300">
                <a:solidFill>
                  <a:srgbClr val="FFFFFF"/>
                </a:solidFill>
                <a:latin typeface="Inter Tight"/>
                <a:ea typeface="Inter Tight"/>
                <a:cs typeface="Inter Tight"/>
                <a:sym typeface="Inter Tight"/>
              </a:rPr>
              <a:t>14–17 ani</a:t>
            </a:r>
            <a:r>
              <a:rPr lang="en" sz="1800">
                <a:solidFill>
                  <a:srgbClr val="FFFFFF"/>
                </a:solidFill>
                <a:latin typeface="Inter Tight"/>
                <a:ea typeface="Inter Tight"/>
                <a:cs typeface="Inter Tight"/>
                <a:sym typeface="Inter Tight"/>
              </a:rPr>
              <a:t>, care petrece un procent similar dar orientat spre distracție și comunicare interpersonală, tinerii de 18–19 ani folosesc același interval mai ales pentru </a:t>
            </a:r>
            <a:endParaRPr sz="18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activități legate de școală, studii, pregătirea pentru examene sau muncă.</a:t>
            </a:r>
            <a:endParaRPr sz="1800" b="1">
              <a:solidFill>
                <a:srgbClr val="FFFFFF"/>
              </a:solidFill>
              <a:latin typeface="Inter Tight"/>
              <a:ea typeface="Inter Tight"/>
              <a:cs typeface="Inter Tight"/>
              <a:sym typeface="Inter Tight"/>
            </a:endParaRPr>
          </a:p>
        </p:txBody>
      </p:sp>
      <p:sp>
        <p:nvSpPr>
          <p:cNvPr id="534" name="Google Shape;534;p82"/>
          <p:cNvSpPr/>
          <p:nvPr/>
        </p:nvSpPr>
        <p:spPr>
          <a:xfrm>
            <a:off x="8141125" y="588708"/>
            <a:ext cx="647100" cy="647100"/>
          </a:xfrm>
          <a:prstGeom prst="ellipse">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35" name="Google Shape;535;p82" title="iconmonstr-external-link-thin-240.png">
            <a:hlinkClick r:id="rId3"/>
          </p:cNvPr>
          <p:cNvPicPr preferRelativeResize="0"/>
          <p:nvPr/>
        </p:nvPicPr>
        <p:blipFill>
          <a:blip r:embed="rId4">
            <a:alphaModFix/>
          </a:blip>
          <a:stretch>
            <a:fillRect/>
          </a:stretch>
        </p:blipFill>
        <p:spPr>
          <a:xfrm>
            <a:off x="8333559" y="781132"/>
            <a:ext cx="262250" cy="262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9"/>
        <p:cNvGrpSpPr/>
        <p:nvPr/>
      </p:nvGrpSpPr>
      <p:grpSpPr>
        <a:xfrm>
          <a:off x="0" y="0"/>
          <a:ext cx="0" cy="0"/>
          <a:chOff x="0" y="0"/>
          <a:chExt cx="0" cy="0"/>
        </a:xfrm>
      </p:grpSpPr>
      <p:sp>
        <p:nvSpPr>
          <p:cNvPr id="540" name="Google Shape;540;p83"/>
          <p:cNvSpPr txBox="1"/>
          <p:nvPr/>
        </p:nvSpPr>
        <p:spPr>
          <a:xfrm>
            <a:off x="776225" y="1786800"/>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Simpla accesare a tehnologiei nu garantează un răspuns eficient la nevoile de învățare.</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44"/>
        <p:cNvGrpSpPr/>
        <p:nvPr/>
      </p:nvGrpSpPr>
      <p:grpSpPr>
        <a:xfrm>
          <a:off x="0" y="0"/>
          <a:ext cx="0" cy="0"/>
          <a:chOff x="0" y="0"/>
          <a:chExt cx="0" cy="0"/>
        </a:xfrm>
      </p:grpSpPr>
      <p:sp>
        <p:nvSpPr>
          <p:cNvPr id="545" name="Google Shape;545;p84"/>
          <p:cNvSpPr/>
          <p:nvPr/>
        </p:nvSpPr>
        <p:spPr>
          <a:xfrm>
            <a:off x="590414" y="1442000"/>
            <a:ext cx="3758400" cy="2293500"/>
          </a:xfrm>
          <a:prstGeom prst="roundRect">
            <a:avLst>
              <a:gd name="adj" fmla="val 16667"/>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6" name="Google Shape;546;p84"/>
          <p:cNvSpPr/>
          <p:nvPr/>
        </p:nvSpPr>
        <p:spPr>
          <a:xfrm>
            <a:off x="4774303" y="1464709"/>
            <a:ext cx="3758400" cy="2293500"/>
          </a:xfrm>
          <a:prstGeom prst="roundRect">
            <a:avLst>
              <a:gd name="adj" fmla="val 16667"/>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7" name="Google Shape;547;p84"/>
          <p:cNvSpPr txBox="1"/>
          <p:nvPr/>
        </p:nvSpPr>
        <p:spPr>
          <a:xfrm>
            <a:off x="4859653" y="1555800"/>
            <a:ext cx="3587700"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Centrat pe </a:t>
            </a:r>
            <a:r>
              <a:rPr lang="en" sz="3000" b="1">
                <a:solidFill>
                  <a:schemeClr val="lt1"/>
                </a:solidFill>
                <a:latin typeface="Inter Tight"/>
                <a:ea typeface="Inter Tight"/>
                <a:cs typeface="Inter Tight"/>
                <a:sym typeface="Inter Tight"/>
              </a:rPr>
              <a:t>student</a:t>
            </a:r>
            <a:r>
              <a:rPr lang="en" sz="3000" b="1">
                <a:solidFill>
                  <a:srgbClr val="FFFFFF"/>
                </a:solidFill>
                <a:latin typeface="Inter Tight"/>
                <a:ea typeface="Inter Tight"/>
                <a:cs typeface="Inter Tight"/>
                <a:sym typeface="Inter Tight"/>
              </a:rPr>
              <a:t> </a:t>
            </a: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a:solidFill>
                  <a:srgbClr val="FFFFFF"/>
                </a:solidFill>
                <a:latin typeface="Inter Tight"/>
                <a:ea typeface="Inter Tight"/>
                <a:cs typeface="Inter Tight"/>
                <a:sym typeface="Inter Tight"/>
              </a:rPr>
              <a:t>(dezvoltarea personală, creativitatea)</a:t>
            </a:r>
            <a:endParaRPr sz="3000">
              <a:solidFill>
                <a:srgbClr val="FFFFFF"/>
              </a:solidFill>
              <a:latin typeface="Inter Tight"/>
              <a:ea typeface="Inter Tight"/>
              <a:cs typeface="Inter Tight"/>
              <a:sym typeface="Inter Tight"/>
            </a:endParaRPr>
          </a:p>
        </p:txBody>
      </p:sp>
      <p:sp>
        <p:nvSpPr>
          <p:cNvPr id="548" name="Google Shape;548;p84"/>
          <p:cNvSpPr txBox="1"/>
          <p:nvPr/>
        </p:nvSpPr>
        <p:spPr>
          <a:xfrm>
            <a:off x="667489" y="1564475"/>
            <a:ext cx="3681300"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Centrat pe </a:t>
            </a:r>
            <a:r>
              <a:rPr lang="en" sz="3000" b="1">
                <a:solidFill>
                  <a:schemeClr val="lt1"/>
                </a:solidFill>
                <a:latin typeface="Inter Tight"/>
                <a:ea typeface="Inter Tight"/>
                <a:cs typeface="Inter Tight"/>
                <a:sym typeface="Inter Tight"/>
              </a:rPr>
              <a:t>conținut</a:t>
            </a: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a:solidFill>
                  <a:srgbClr val="FFFFFF"/>
                </a:solidFill>
                <a:latin typeface="Inter Tight"/>
                <a:ea typeface="Inter Tight"/>
                <a:cs typeface="Inter Tight"/>
                <a:sym typeface="Inter Tight"/>
              </a:rPr>
              <a:t>(acumularea și redarea </a:t>
            </a:r>
            <a:endParaRPr sz="30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a:solidFill>
                  <a:srgbClr val="FFFFFF"/>
                </a:solidFill>
                <a:latin typeface="Inter Tight"/>
                <a:ea typeface="Inter Tight"/>
                <a:cs typeface="Inter Tight"/>
                <a:sym typeface="Inter Tight"/>
              </a:rPr>
              <a:t>de conținut)</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2"/>
        <p:cNvGrpSpPr/>
        <p:nvPr/>
      </p:nvGrpSpPr>
      <p:grpSpPr>
        <a:xfrm>
          <a:off x="0" y="0"/>
          <a:ext cx="0" cy="0"/>
          <a:chOff x="0" y="0"/>
          <a:chExt cx="0" cy="0"/>
        </a:xfrm>
      </p:grpSpPr>
      <p:pic>
        <p:nvPicPr>
          <p:cNvPr id="553" name="Google Shape;553;p85" title="SCR-20251111-lphu.png">
            <a:hlinkClick r:id="rId3"/>
          </p:cNvPr>
          <p:cNvPicPr preferRelativeResize="0"/>
          <p:nvPr/>
        </p:nvPicPr>
        <p:blipFill>
          <a:blip r:embed="rId4">
            <a:alphaModFix/>
          </a:blip>
          <a:stretch>
            <a:fillRect/>
          </a:stretch>
        </p:blipFill>
        <p:spPr>
          <a:xfrm>
            <a:off x="688500" y="657850"/>
            <a:ext cx="7767000" cy="3661500"/>
          </a:xfrm>
          <a:prstGeom prst="roundRect">
            <a:avLst>
              <a:gd name="adj" fmla="val 7209"/>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7"/>
        <p:cNvGrpSpPr/>
        <p:nvPr/>
      </p:nvGrpSpPr>
      <p:grpSpPr>
        <a:xfrm>
          <a:off x="0" y="0"/>
          <a:ext cx="0" cy="0"/>
          <a:chOff x="0" y="0"/>
          <a:chExt cx="0" cy="0"/>
        </a:xfrm>
      </p:grpSpPr>
      <p:sp>
        <p:nvSpPr>
          <p:cNvPr id="558" name="Google Shape;558;p86"/>
          <p:cNvSpPr txBox="1"/>
          <p:nvPr/>
        </p:nvSpPr>
        <p:spPr>
          <a:xfrm>
            <a:off x="753500" y="706150"/>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Resursele</a:t>
            </a:r>
            <a:endParaRPr sz="3000">
              <a:solidFill>
                <a:srgbClr val="FFFFFF"/>
              </a:solidFill>
              <a:latin typeface="Inter Tight"/>
              <a:ea typeface="Inter Tight"/>
              <a:cs typeface="Inter Tight"/>
              <a:sym typeface="Inter Tight"/>
            </a:endParaRPr>
          </a:p>
        </p:txBody>
      </p:sp>
      <p:sp>
        <p:nvSpPr>
          <p:cNvPr id="559" name="Google Shape;559;p86"/>
          <p:cNvSpPr txBox="1"/>
          <p:nvPr/>
        </p:nvSpPr>
        <p:spPr>
          <a:xfrm>
            <a:off x="753500" y="2152950"/>
            <a:ext cx="3572400" cy="11082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Resurse pentru profesori</a:t>
            </a:r>
            <a:endParaRPr sz="3000">
              <a:solidFill>
                <a:srgbClr val="FFFFFF"/>
              </a:solidFill>
              <a:latin typeface="Inter Tight"/>
              <a:ea typeface="Inter Tight"/>
              <a:cs typeface="Inter Tight"/>
              <a:sym typeface="Inter Tight"/>
            </a:endParaRPr>
          </a:p>
        </p:txBody>
      </p:sp>
      <p:sp>
        <p:nvSpPr>
          <p:cNvPr id="560" name="Google Shape;560;p86"/>
          <p:cNvSpPr txBox="1"/>
          <p:nvPr/>
        </p:nvSpPr>
        <p:spPr>
          <a:xfrm>
            <a:off x="4959401" y="2146311"/>
            <a:ext cx="3572400" cy="11082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Resurse</a:t>
            </a: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pentru studenți</a:t>
            </a:r>
            <a:endParaRPr sz="3000" b="1">
              <a:solidFill>
                <a:srgbClr val="FFFFFF"/>
              </a:solidFill>
              <a:latin typeface="Inter Tight"/>
              <a:ea typeface="Inter Tight"/>
              <a:cs typeface="Inter Tight"/>
              <a:sym typeface="Inter T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64"/>
        <p:cNvGrpSpPr/>
        <p:nvPr/>
      </p:nvGrpSpPr>
      <p:grpSpPr>
        <a:xfrm>
          <a:off x="0" y="0"/>
          <a:ext cx="0" cy="0"/>
          <a:chOff x="0" y="0"/>
          <a:chExt cx="0" cy="0"/>
        </a:xfrm>
      </p:grpSpPr>
      <p:sp>
        <p:nvSpPr>
          <p:cNvPr id="565" name="Google Shape;565;p87"/>
          <p:cNvSpPr txBox="1"/>
          <p:nvPr/>
        </p:nvSpPr>
        <p:spPr>
          <a:xfrm>
            <a:off x="976247" y="223875"/>
            <a:ext cx="74256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2900" b="1">
                <a:solidFill>
                  <a:srgbClr val="FFFFFF"/>
                </a:solidFill>
                <a:latin typeface="Inter Tight"/>
                <a:ea typeface="Inter Tight"/>
                <a:cs typeface="Inter Tight"/>
                <a:sym typeface="Inter Tight"/>
              </a:rPr>
              <a:t>Workflow minim de lucru cu AI </a:t>
            </a:r>
            <a:endParaRPr sz="2900" b="1">
              <a:solidFill>
                <a:srgbClr val="FFFFFF"/>
              </a:solidFill>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2500">
                <a:solidFill>
                  <a:srgbClr val="FFFFFF"/>
                </a:solidFill>
                <a:latin typeface="Inter Tight"/>
                <a:ea typeface="Inter Tight"/>
                <a:cs typeface="Inter Tight"/>
                <a:sym typeface="Inter Tight"/>
              </a:rPr>
              <a:t>(recomandări)</a:t>
            </a:r>
            <a:endParaRPr sz="2500">
              <a:solidFill>
                <a:srgbClr val="FFFFFF"/>
              </a:solidFill>
              <a:latin typeface="Inter Tight"/>
              <a:ea typeface="Inter Tight"/>
              <a:cs typeface="Inter Tight"/>
              <a:sym typeface="Inter Tight"/>
            </a:endParaRPr>
          </a:p>
        </p:txBody>
      </p:sp>
      <p:sp>
        <p:nvSpPr>
          <p:cNvPr id="566" name="Google Shape;566;p87"/>
          <p:cNvSpPr txBox="1"/>
          <p:nvPr/>
        </p:nvSpPr>
        <p:spPr>
          <a:xfrm>
            <a:off x="760400" y="1181851"/>
            <a:ext cx="78573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rgbClr val="FFFFFF"/>
                </a:solidFill>
                <a:latin typeface="Inter Tight Light"/>
                <a:ea typeface="Inter Tight Light"/>
                <a:cs typeface="Inter Tight Light"/>
                <a:sym typeface="Inter Tight Light"/>
              </a:rPr>
              <a:t>Un prompt explicit, poate susține un răspuns calitativ ridicat din partea AI. </a:t>
            </a: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r>
              <a:rPr lang="en" sz="1200">
                <a:solidFill>
                  <a:srgbClr val="FFFFFF"/>
                </a:solidFill>
                <a:latin typeface="Inter Tight Light"/>
                <a:ea typeface="Inter Tight Light"/>
                <a:cs typeface="Inter Tight Light"/>
                <a:sym typeface="Inter Tight Light"/>
              </a:rPr>
              <a:t>Se recomandă limbaj natural: </a:t>
            </a:r>
            <a:r>
              <a:rPr lang="en" sz="1200" i="1">
                <a:solidFill>
                  <a:srgbClr val="FFFFFF"/>
                </a:solidFill>
                <a:latin typeface="Inter Tight Light"/>
                <a:ea typeface="Inter Tight Light"/>
                <a:cs typeface="Inter Tight Light"/>
                <a:sym typeface="Inter Tight Light"/>
              </a:rPr>
              <a:t>Modifică textul din imagine {textul de modificat} cu noul text {textul nou}. Păstrează același aspect vizual și nu modifica altceva.</a:t>
            </a:r>
            <a:endParaRPr sz="1200" i="1">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r>
              <a:rPr lang="en" sz="1200">
                <a:solidFill>
                  <a:srgbClr val="FFFFFF"/>
                </a:solidFill>
                <a:latin typeface="Inter Tight Light"/>
                <a:ea typeface="Inter Tight Light"/>
                <a:cs typeface="Inter Tight Light"/>
                <a:sym typeface="Inter Tight Light"/>
              </a:rPr>
              <a:t>Se recomandă verificarea cu AI-ul în ce măsură a înțeles task-ul, înainte de a-l executa. De exemplu: </a:t>
            </a:r>
            <a:r>
              <a:rPr lang="en" sz="1200" i="1">
                <a:solidFill>
                  <a:srgbClr val="FFFFFF"/>
                </a:solidFill>
                <a:latin typeface="Inter Tight Light"/>
                <a:ea typeface="Inter Tight Light"/>
                <a:cs typeface="Inter Tight Light"/>
                <a:sym typeface="Inter Tight Light"/>
              </a:rPr>
              <a:t>Rezumă task-ul solicitat înainte de executare, pentru a  fi sigur că ai înțeles corect.</a:t>
            </a:r>
            <a:r>
              <a:rPr lang="en" sz="1200">
                <a:solidFill>
                  <a:srgbClr val="FFFFFF"/>
                </a:solidFill>
                <a:latin typeface="Inter Tight Light"/>
                <a:ea typeface="Inter Tight Light"/>
                <a:cs typeface="Inter Tight Light"/>
                <a:sym typeface="Inter Tight Light"/>
              </a:rPr>
              <a:t> Dacă a înțeles corect, atunci se cere executarea task-ului, dacă este neclar se revine cu noi detalii și apoi se reverifică ce a înțeles, până când este clar. </a:t>
            </a: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r>
              <a:rPr lang="en" sz="1200">
                <a:solidFill>
                  <a:srgbClr val="FFFFFF"/>
                </a:solidFill>
                <a:latin typeface="Inter Tight Light"/>
                <a:ea typeface="Inter Tight Light"/>
                <a:cs typeface="Inter Tight Light"/>
                <a:sym typeface="Inter Tight Light"/>
              </a:rPr>
              <a:t>Se recomandă utilizarea unui AI în funcție de ce anume este cunoscut că este mai bun. De exemplu un anume AI pentru generarea de imagini, alt AI pentru generarea de text, alt AI pentru editarea de imagini etc. Iar rezultatul se îmbină. </a:t>
            </a: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r>
              <a:rPr lang="en" sz="1200">
                <a:solidFill>
                  <a:srgbClr val="FFFFFF"/>
                </a:solidFill>
                <a:latin typeface="Inter Tight Light"/>
                <a:ea typeface="Inter Tight Light"/>
                <a:cs typeface="Inter Tight Light"/>
                <a:sym typeface="Inter Tight Light"/>
              </a:rPr>
              <a:t>Se recomandă utilizarea unui AI pentru generarea de prompt pentru alt AI. de exemplu, în ChatGPT: </a:t>
            </a:r>
            <a:r>
              <a:rPr lang="en" sz="1200" i="1">
                <a:solidFill>
                  <a:srgbClr val="FFFFFF"/>
                </a:solidFill>
                <a:latin typeface="Inter Tight Light"/>
                <a:ea typeface="Inter Tight Light"/>
                <a:cs typeface="Inter Tight Light"/>
                <a:sym typeface="Inter Tight Light"/>
              </a:rPr>
              <a:t>Generează-mi un prompt pentru AI-ul </a:t>
            </a:r>
            <a:r>
              <a:rPr lang="en" sz="1200" i="1">
                <a:solidFill>
                  <a:srgbClr val="FFFFFF"/>
                </a:solidFill>
                <a:uFill>
                  <a:noFill/>
                </a:uFill>
                <a:latin typeface="Inter Tight Light"/>
                <a:ea typeface="Inter Tight Light"/>
                <a:cs typeface="Inter Tight Light"/>
                <a:sym typeface="Inter Tight Light"/>
                <a:hlinkClick r:id="rId3">
                  <a:extLst>
                    <a:ext uri="{A12FA001-AC4F-418D-AE19-62706E023703}">
                      <ahyp:hlinkClr xmlns:ahyp="http://schemas.microsoft.com/office/drawing/2018/hyperlinkcolor" val="tx"/>
                    </a:ext>
                  </a:extLst>
                </a:hlinkClick>
              </a:rPr>
              <a:t>suno.com</a:t>
            </a:r>
            <a:r>
              <a:rPr lang="en" sz="1200" i="1">
                <a:solidFill>
                  <a:srgbClr val="FFFFFF"/>
                </a:solidFill>
                <a:latin typeface="Inter Tight Light"/>
                <a:ea typeface="Inter Tight Light"/>
                <a:cs typeface="Inter Tight Light"/>
                <a:sym typeface="Inter Tight Light"/>
              </a:rPr>
              <a:t>, în care să am versuri pentru un cântec pe tema x </a:t>
            </a:r>
            <a:r>
              <a:rPr lang="en" sz="1200">
                <a:solidFill>
                  <a:srgbClr val="FFFFFF"/>
                </a:solidFill>
                <a:latin typeface="Inter Tight Light"/>
                <a:ea typeface="Inter Tight Light"/>
                <a:cs typeface="Inter Tight Light"/>
                <a:sym typeface="Inter Tight Light"/>
              </a:rPr>
              <a:t>+ alte detalii pe care le doriți.</a:t>
            </a: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endParaRPr sz="1200">
              <a:solidFill>
                <a:srgbClr val="FFFFFF"/>
              </a:solidFill>
              <a:latin typeface="Inter Tight Light"/>
              <a:ea typeface="Inter Tight Light"/>
              <a:cs typeface="Inter Tight Light"/>
              <a:sym typeface="Inter Tight Light"/>
            </a:endParaRPr>
          </a:p>
          <a:p>
            <a:pPr marL="0" lvl="0" indent="0" algn="l" rtl="0">
              <a:spcBef>
                <a:spcPts val="0"/>
              </a:spcBef>
              <a:spcAft>
                <a:spcPts val="0"/>
              </a:spcAft>
              <a:buNone/>
            </a:pPr>
            <a:r>
              <a:rPr lang="en" sz="1200">
                <a:solidFill>
                  <a:srgbClr val="FFFFFF"/>
                </a:solidFill>
                <a:latin typeface="Inter Tight Light"/>
                <a:ea typeface="Inter Tight Light"/>
                <a:cs typeface="Inter Tight Light"/>
                <a:sym typeface="Inter Tight Light"/>
              </a:rPr>
              <a:t>În momentul în care chat-ul dintr-un AI nu pare să dea rezultate sau merge greoi, puteți cere să rezume activitatea cu un prompt pentru alt AI sau pentru același AI, dar un nou chat. </a:t>
            </a:r>
            <a:endParaRPr sz="12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70"/>
        <p:cNvGrpSpPr/>
        <p:nvPr/>
      </p:nvGrpSpPr>
      <p:grpSpPr>
        <a:xfrm>
          <a:off x="0" y="0"/>
          <a:ext cx="0" cy="0"/>
          <a:chOff x="0" y="0"/>
          <a:chExt cx="0" cy="0"/>
        </a:xfrm>
      </p:grpSpPr>
      <p:sp>
        <p:nvSpPr>
          <p:cNvPr id="571" name="Google Shape;571;p88"/>
          <p:cNvSpPr txBox="1"/>
          <p:nvPr/>
        </p:nvSpPr>
        <p:spPr>
          <a:xfrm>
            <a:off x="811372" y="1381825"/>
            <a:ext cx="7425600" cy="1662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Limbaj natural, context, date precise.</a:t>
            </a:r>
            <a:endParaRPr sz="4800" b="1">
              <a:solidFill>
                <a:srgbClr val="FFFFFF"/>
              </a:solidFill>
              <a:latin typeface="Inter Tight"/>
              <a:ea typeface="Inter Tight"/>
              <a:cs typeface="Inter Tight"/>
              <a:sym typeface="Inter Tight"/>
            </a:endParaRPr>
          </a:p>
        </p:txBody>
      </p:sp>
      <p:sp>
        <p:nvSpPr>
          <p:cNvPr id="572" name="Google Shape;572;p88"/>
          <p:cNvSpPr txBox="1"/>
          <p:nvPr/>
        </p:nvSpPr>
        <p:spPr>
          <a:xfrm>
            <a:off x="881900" y="3341600"/>
            <a:ext cx="7425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i="1">
                <a:solidFill>
                  <a:srgbClr val="FFFFFF"/>
                </a:solidFill>
                <a:latin typeface="Inter Tight"/>
                <a:ea typeface="Inter Tight"/>
                <a:cs typeface="Inter Tight"/>
                <a:sym typeface="Inter Tight"/>
              </a:rPr>
              <a:t>No commentary, no intro.</a:t>
            </a:r>
            <a:endParaRPr sz="3000" b="1" i="1">
              <a:solidFill>
                <a:srgbClr val="FFFFFF"/>
              </a:solidFill>
              <a:latin typeface="Inter Tight"/>
              <a:ea typeface="Inter Tight"/>
              <a:cs typeface="Inter Tight"/>
              <a:sym typeface="Inter Tight"/>
            </a:endParaRPr>
          </a:p>
        </p:txBody>
      </p:sp>
      <p:sp>
        <p:nvSpPr>
          <p:cNvPr id="573" name="Google Shape;573;p88"/>
          <p:cNvSpPr txBox="1"/>
          <p:nvPr/>
        </p:nvSpPr>
        <p:spPr>
          <a:xfrm>
            <a:off x="1703150" y="2259506"/>
            <a:ext cx="295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0">
                <a:solidFill>
                  <a:srgbClr val="FFFFFF"/>
                </a:solidFill>
                <a:latin typeface="Playfair Display"/>
                <a:ea typeface="Playfair Display"/>
                <a:cs typeface="Playfair Display"/>
                <a:sym typeface="Playfair Display"/>
              </a:rPr>
              <a:t>,</a:t>
            </a:r>
            <a:endParaRPr sz="10000">
              <a:solidFill>
                <a:srgbClr val="FFFFFF"/>
              </a:solidFill>
              <a:latin typeface="Playfair Display"/>
              <a:ea typeface="Playfair Display"/>
              <a:cs typeface="Playfair Display"/>
              <a:sym typeface="Playfair Display"/>
            </a:endParaRPr>
          </a:p>
        </p:txBody>
      </p:sp>
      <p:sp>
        <p:nvSpPr>
          <p:cNvPr id="574" name="Google Shape;574;p88"/>
          <p:cNvSpPr txBox="1"/>
          <p:nvPr/>
        </p:nvSpPr>
        <p:spPr>
          <a:xfrm>
            <a:off x="1878259" y="2264300"/>
            <a:ext cx="295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0">
                <a:solidFill>
                  <a:srgbClr val="FFFFFF"/>
                </a:solidFill>
                <a:latin typeface="Playfair Display"/>
                <a:ea typeface="Playfair Display"/>
                <a:cs typeface="Playfair Display"/>
                <a:sym typeface="Playfair Display"/>
              </a:rPr>
              <a:t>,</a:t>
            </a:r>
            <a:endParaRPr sz="10000">
              <a:solidFill>
                <a:srgbClr val="FFFFFF"/>
              </a:solidFill>
              <a:latin typeface="Playfair Display"/>
              <a:ea typeface="Playfair Display"/>
              <a:cs typeface="Playfair Display"/>
              <a:sym typeface="Playfair Display"/>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78"/>
        <p:cNvGrpSpPr/>
        <p:nvPr/>
      </p:nvGrpSpPr>
      <p:grpSpPr>
        <a:xfrm>
          <a:off x="0" y="0"/>
          <a:ext cx="0" cy="0"/>
          <a:chOff x="0" y="0"/>
          <a:chExt cx="0" cy="0"/>
        </a:xfrm>
      </p:grpSpPr>
      <p:sp>
        <p:nvSpPr>
          <p:cNvPr id="579" name="Google Shape;579;p89"/>
          <p:cNvSpPr/>
          <p:nvPr/>
        </p:nvSpPr>
        <p:spPr>
          <a:xfrm>
            <a:off x="6687672" y="476858"/>
            <a:ext cx="817500" cy="772200"/>
          </a:xfrm>
          <a:prstGeom prst="ellipse">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100">
                <a:solidFill>
                  <a:srgbClr val="FFFFFF"/>
                </a:solidFill>
                <a:latin typeface="Inter Tight ExtraBold"/>
                <a:ea typeface="Inter Tight ExtraBold"/>
                <a:cs typeface="Inter Tight ExtraBold"/>
                <a:sym typeface="Inter Tight ExtraBold"/>
              </a:rPr>
              <a:t>AI</a:t>
            </a:r>
            <a:endParaRPr sz="3100">
              <a:solidFill>
                <a:srgbClr val="FFFFFF"/>
              </a:solidFill>
              <a:latin typeface="Inter Tight ExtraBold"/>
              <a:ea typeface="Inter Tight ExtraBold"/>
              <a:cs typeface="Inter Tight ExtraBold"/>
              <a:sym typeface="Inter Tight ExtraBold"/>
            </a:endParaRPr>
          </a:p>
        </p:txBody>
      </p:sp>
      <p:pic>
        <p:nvPicPr>
          <p:cNvPr id="580" name="Google Shape;580;p89"/>
          <p:cNvPicPr preferRelativeResize="0"/>
          <p:nvPr/>
        </p:nvPicPr>
        <p:blipFill rotWithShape="1">
          <a:blip r:embed="rId3">
            <a:alphaModFix/>
          </a:blip>
          <a:srcRect r="18540"/>
          <a:stretch/>
        </p:blipFill>
        <p:spPr>
          <a:xfrm>
            <a:off x="2144575" y="833675"/>
            <a:ext cx="4764000" cy="1543200"/>
          </a:xfrm>
          <a:prstGeom prst="roundRect">
            <a:avLst>
              <a:gd name="adj" fmla="val 16667"/>
            </a:avLst>
          </a:prstGeom>
          <a:noFill/>
          <a:ln>
            <a:noFill/>
          </a:ln>
        </p:spPr>
      </p:pic>
      <p:sp>
        <p:nvSpPr>
          <p:cNvPr id="581" name="Google Shape;581;p89"/>
          <p:cNvSpPr txBox="1"/>
          <p:nvPr/>
        </p:nvSpPr>
        <p:spPr>
          <a:xfrm>
            <a:off x="2231300" y="3902175"/>
            <a:ext cx="49155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4">
                  <a:extLst>
                    <a:ext uri="{A12FA001-AC4F-418D-AE19-62706E023703}">
                      <ahyp:hlinkClr xmlns:ahyp="http://schemas.microsoft.com/office/drawing/2018/hyperlinkcolor" val="tx"/>
                    </a:ext>
                  </a:extLst>
                </a:hlinkClick>
              </a:rPr>
              <a:t>https://notebooklm.google/</a:t>
            </a:r>
            <a:endParaRPr sz="1700">
              <a:solidFill>
                <a:srgbClr val="FFFFFF"/>
              </a:solidFill>
              <a:latin typeface="Inter Tight Light"/>
              <a:ea typeface="Inter Tight Light"/>
              <a:cs typeface="Inter Tight Light"/>
              <a:sym typeface="Inter Tight Light"/>
            </a:endParaRPr>
          </a:p>
        </p:txBody>
      </p:sp>
      <p:sp>
        <p:nvSpPr>
          <p:cNvPr id="582" name="Google Shape;582;p89"/>
          <p:cNvSpPr txBox="1"/>
          <p:nvPr/>
        </p:nvSpPr>
        <p:spPr>
          <a:xfrm>
            <a:off x="1646375" y="2851025"/>
            <a:ext cx="60747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latin typeface="Inter Tight Light"/>
                <a:ea typeface="Inter Tight Light"/>
                <a:cs typeface="Inter Tight Light"/>
                <a:sym typeface="Inter Tight Light"/>
              </a:rPr>
              <a:t>Capacitatea de a crea gratuit video, audio, hărți conținut, chestionare - pornind de la un document.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6"/>
        <p:cNvGrpSpPr/>
        <p:nvPr/>
      </p:nvGrpSpPr>
      <p:grpSpPr>
        <a:xfrm>
          <a:off x="0" y="0"/>
          <a:ext cx="0" cy="0"/>
          <a:chOff x="0" y="0"/>
          <a:chExt cx="0" cy="0"/>
        </a:xfrm>
      </p:grpSpPr>
      <p:sp>
        <p:nvSpPr>
          <p:cNvPr id="587" name="Google Shape;587;p90"/>
          <p:cNvSpPr txBox="1"/>
          <p:nvPr/>
        </p:nvSpPr>
        <p:spPr>
          <a:xfrm>
            <a:off x="740009" y="817510"/>
            <a:ext cx="7709400" cy="326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0" b="1">
                <a:solidFill>
                  <a:srgbClr val="FFFFFF"/>
                </a:solidFill>
                <a:latin typeface="Inter Tight"/>
                <a:ea typeface="Inter Tight"/>
                <a:cs typeface="Inter Tight"/>
                <a:sym typeface="Inter Tight"/>
              </a:rPr>
              <a:t>Q &amp; A</a:t>
            </a:r>
            <a:endParaRPr sz="20000" b="1">
              <a:solidFill>
                <a:srgbClr val="FFFFFF"/>
              </a:solidFill>
              <a:latin typeface="Inter Tight"/>
              <a:ea typeface="Inter Tight"/>
              <a:cs typeface="Inter Tight"/>
              <a:sym typeface="Inter T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91"/>
        <p:cNvGrpSpPr/>
        <p:nvPr/>
      </p:nvGrpSpPr>
      <p:grpSpPr>
        <a:xfrm>
          <a:off x="0" y="0"/>
          <a:ext cx="0" cy="0"/>
          <a:chOff x="0" y="0"/>
          <a:chExt cx="0" cy="0"/>
        </a:xfrm>
      </p:grpSpPr>
      <p:sp>
        <p:nvSpPr>
          <p:cNvPr id="592" name="Google Shape;592;p91"/>
          <p:cNvSpPr txBox="1"/>
          <p:nvPr/>
        </p:nvSpPr>
        <p:spPr>
          <a:xfrm>
            <a:off x="1171325" y="1276617"/>
            <a:ext cx="6551700" cy="1385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400" b="1">
                <a:solidFill>
                  <a:srgbClr val="FFFFFF"/>
                </a:solidFill>
                <a:latin typeface="Inter Tight"/>
                <a:ea typeface="Inter Tight"/>
                <a:cs typeface="Inter Tight"/>
                <a:sym typeface="Inter Tight"/>
              </a:rPr>
              <a:t>TPACK</a:t>
            </a:r>
            <a:r>
              <a:rPr lang="en" sz="3600" b="1">
                <a:solidFill>
                  <a:srgbClr val="FFFFFF"/>
                </a:solidFill>
                <a:latin typeface="Inter Tight"/>
                <a:ea typeface="Inter Tight"/>
                <a:cs typeface="Inter Tight"/>
                <a:sym typeface="Inter Tight"/>
              </a:rPr>
              <a:t> </a:t>
            </a:r>
            <a:endParaRPr sz="36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(Technological Pedagogical Content Knowledge)</a:t>
            </a:r>
            <a:endParaRPr sz="2400">
              <a:solidFill>
                <a:srgbClr val="FFFFFF"/>
              </a:solidFill>
              <a:latin typeface="Inter Tight"/>
              <a:ea typeface="Inter Tight"/>
              <a:cs typeface="Inter Tight"/>
              <a:sym typeface="Inter Tight"/>
            </a:endParaRPr>
          </a:p>
        </p:txBody>
      </p:sp>
      <p:sp>
        <p:nvSpPr>
          <p:cNvPr id="593" name="Google Shape;593;p91"/>
          <p:cNvSpPr txBox="1"/>
          <p:nvPr/>
        </p:nvSpPr>
        <p:spPr>
          <a:xfrm>
            <a:off x="1216670" y="3075392"/>
            <a:ext cx="65517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FFFFFF"/>
                </a:solidFill>
                <a:latin typeface="Inter Tight"/>
                <a:ea typeface="Inter Tight"/>
                <a:cs typeface="Inter Tight"/>
                <a:sym typeface="Inter Tight"/>
              </a:rPr>
              <a:t>tipurile de cunoștințe de care are nevoie un profesor ca să integreze eficient tehnologia în predare</a:t>
            </a:r>
            <a:endParaRPr sz="1200">
              <a:solidFill>
                <a:srgbClr val="FFFFFF"/>
              </a:solidFill>
              <a:latin typeface="Inter Tight"/>
              <a:ea typeface="Inter Tight"/>
              <a:cs typeface="Inter Tight"/>
              <a:sym typeface="Inter Tigh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97"/>
        <p:cNvGrpSpPr/>
        <p:nvPr/>
      </p:nvGrpSpPr>
      <p:grpSpPr>
        <a:xfrm>
          <a:off x="0" y="0"/>
          <a:ext cx="0" cy="0"/>
          <a:chOff x="0" y="0"/>
          <a:chExt cx="0" cy="0"/>
        </a:xfrm>
      </p:grpSpPr>
      <p:sp>
        <p:nvSpPr>
          <p:cNvPr id="598" name="Google Shape;598;p92"/>
          <p:cNvSpPr txBox="1"/>
          <p:nvPr/>
        </p:nvSpPr>
        <p:spPr>
          <a:xfrm>
            <a:off x="1409683" y="697542"/>
            <a:ext cx="6551700" cy="96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100" b="1">
                <a:solidFill>
                  <a:srgbClr val="FFFFFF"/>
                </a:solidFill>
                <a:latin typeface="Inter Tight"/>
                <a:ea typeface="Inter Tight"/>
                <a:cs typeface="Inter Tight"/>
                <a:sym typeface="Inter Tight"/>
              </a:rPr>
              <a:t>TPACK</a:t>
            </a:r>
            <a:r>
              <a:rPr lang="en" sz="3600" b="1">
                <a:solidFill>
                  <a:srgbClr val="FFFFFF"/>
                </a:solidFill>
                <a:latin typeface="Inter Tight"/>
                <a:ea typeface="Inter Tight"/>
                <a:cs typeface="Inter Tight"/>
                <a:sym typeface="Inter Tight"/>
              </a:rPr>
              <a:t> </a:t>
            </a:r>
            <a:endParaRPr sz="2400">
              <a:solidFill>
                <a:srgbClr val="FFFFFF"/>
              </a:solidFill>
              <a:latin typeface="Inter Tight"/>
              <a:ea typeface="Inter Tight"/>
              <a:cs typeface="Inter Tight"/>
              <a:sym typeface="Inter Tight"/>
            </a:endParaRPr>
          </a:p>
        </p:txBody>
      </p:sp>
      <p:sp>
        <p:nvSpPr>
          <p:cNvPr id="599" name="Google Shape;599;p92"/>
          <p:cNvSpPr/>
          <p:nvPr/>
        </p:nvSpPr>
        <p:spPr>
          <a:xfrm>
            <a:off x="834738" y="1905000"/>
            <a:ext cx="2201100" cy="236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latin typeface="Inter Tight Black"/>
                <a:ea typeface="Inter Tight Black"/>
                <a:cs typeface="Inter Tight Black"/>
                <a:sym typeface="Inter Tight Black"/>
              </a:rPr>
              <a:t>CK</a:t>
            </a:r>
            <a:r>
              <a:rPr lang="en" sz="2500">
                <a:latin typeface="Inter Tight SemiBold"/>
                <a:ea typeface="Inter Tight SemiBold"/>
                <a:cs typeface="Inter Tight SemiBold"/>
                <a:sym typeface="Inter Tight SemiBold"/>
              </a:rPr>
              <a:t> </a:t>
            </a:r>
            <a:endParaRPr sz="2500">
              <a:latin typeface="Inter Tight SemiBold"/>
              <a:ea typeface="Inter Tight SemiBold"/>
              <a:cs typeface="Inter Tight SemiBold"/>
              <a:sym typeface="Inter Tight SemiBold"/>
            </a:endParaRPr>
          </a:p>
          <a:p>
            <a:pPr marL="0" lvl="0" indent="0" algn="ctr" rtl="0">
              <a:spcBef>
                <a:spcPts val="0"/>
              </a:spcBef>
              <a:spcAft>
                <a:spcPts val="0"/>
              </a:spcAft>
              <a:buNone/>
            </a:pPr>
            <a:r>
              <a:rPr lang="en" sz="2500">
                <a:latin typeface="Inter Tight SemiBold"/>
                <a:ea typeface="Inter Tight SemiBold"/>
                <a:cs typeface="Inter Tight SemiBold"/>
                <a:sym typeface="Inter Tight SemiBold"/>
              </a:rPr>
              <a:t>Content Knowledge</a:t>
            </a:r>
            <a:endParaRPr sz="2500">
              <a:latin typeface="Inter Tight SemiBold"/>
              <a:ea typeface="Inter Tight SemiBold"/>
              <a:cs typeface="Inter Tight SemiBold"/>
              <a:sym typeface="Inter Tight SemiBold"/>
            </a:endParaRPr>
          </a:p>
          <a:p>
            <a:pPr marL="0" lvl="0" indent="0" algn="ctr" rtl="0">
              <a:spcBef>
                <a:spcPts val="0"/>
              </a:spcBef>
              <a:spcAft>
                <a:spcPts val="0"/>
              </a:spcAft>
              <a:buNone/>
            </a:pPr>
            <a:endParaRPr>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cunoștințele despre conținutul disciplinar (ce se predă)</a:t>
            </a:r>
            <a:endParaRPr>
              <a:latin typeface="Inter Tight SemiBold"/>
              <a:ea typeface="Inter Tight SemiBold"/>
              <a:cs typeface="Inter Tight SemiBold"/>
              <a:sym typeface="Inter Tight SemiBold"/>
            </a:endParaRPr>
          </a:p>
        </p:txBody>
      </p:sp>
      <p:sp>
        <p:nvSpPr>
          <p:cNvPr id="600" name="Google Shape;600;p92"/>
          <p:cNvSpPr/>
          <p:nvPr/>
        </p:nvSpPr>
        <p:spPr>
          <a:xfrm>
            <a:off x="3596138" y="1905000"/>
            <a:ext cx="2201100" cy="236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500">
                <a:latin typeface="Inter Tight Black"/>
                <a:ea typeface="Inter Tight Black"/>
                <a:cs typeface="Inter Tight Black"/>
                <a:sym typeface="Inter Tight Black"/>
              </a:rPr>
              <a:t>PK</a:t>
            </a:r>
            <a:r>
              <a:rPr lang="en" sz="2500">
                <a:latin typeface="Inter Tight SemiBold"/>
                <a:ea typeface="Inter Tight SemiBold"/>
                <a:cs typeface="Inter Tight SemiBold"/>
                <a:sym typeface="Inter Tight SemiBold"/>
              </a:rPr>
              <a:t> Pedagogical Knowledge</a:t>
            </a:r>
            <a:endParaRPr sz="2500">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endParaRPr>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metodele și strategiile de predare </a:t>
            </a:r>
            <a:endParaRPr>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(cum se predă)</a:t>
            </a:r>
            <a:endParaRPr>
              <a:latin typeface="Inter Tight SemiBold"/>
              <a:ea typeface="Inter Tight SemiBold"/>
              <a:cs typeface="Inter Tight SemiBold"/>
              <a:sym typeface="Inter Tight SemiBold"/>
            </a:endParaRPr>
          </a:p>
        </p:txBody>
      </p:sp>
      <p:sp>
        <p:nvSpPr>
          <p:cNvPr id="601" name="Google Shape;601;p92"/>
          <p:cNvSpPr/>
          <p:nvPr/>
        </p:nvSpPr>
        <p:spPr>
          <a:xfrm>
            <a:off x="6232763" y="1905000"/>
            <a:ext cx="2201100" cy="236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latin typeface="Inter Tight Black"/>
                <a:ea typeface="Inter Tight Black"/>
                <a:cs typeface="Inter Tight Black"/>
                <a:sym typeface="Inter Tight Black"/>
              </a:rPr>
              <a:t>TK</a:t>
            </a:r>
            <a:endParaRPr sz="2200">
              <a:latin typeface="Inter Tight Black"/>
              <a:ea typeface="Inter Tight Black"/>
              <a:cs typeface="Inter Tight Black"/>
              <a:sym typeface="Inter Tight Black"/>
            </a:endParaRPr>
          </a:p>
          <a:p>
            <a:pPr marL="0" lvl="0" indent="0" algn="ctr" rtl="0">
              <a:spcBef>
                <a:spcPts val="0"/>
              </a:spcBef>
              <a:spcAft>
                <a:spcPts val="0"/>
              </a:spcAft>
              <a:buNone/>
            </a:pPr>
            <a:r>
              <a:rPr lang="en" sz="2200">
                <a:latin typeface="Inter Tight SemiBold"/>
                <a:ea typeface="Inter Tight SemiBold"/>
                <a:cs typeface="Inter Tight SemiBold"/>
                <a:sym typeface="Inter Tight SemiBold"/>
              </a:rPr>
              <a:t>Technological Knowledge</a:t>
            </a:r>
            <a:endParaRPr sz="2200">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endParaRPr sz="600">
              <a:latin typeface="Inter Tight SemiBold"/>
              <a:ea typeface="Inter Tight SemiBold"/>
              <a:cs typeface="Inter Tight SemiBold"/>
              <a:sym typeface="Inter Tight SemiBold"/>
            </a:endParaRPr>
          </a:p>
          <a:p>
            <a:pPr marL="0" lvl="0" indent="0" algn="ctr" rtl="0">
              <a:spcBef>
                <a:spcPts val="0"/>
              </a:spcBef>
              <a:spcAft>
                <a:spcPts val="0"/>
              </a:spcAft>
              <a:buNone/>
            </a:pPr>
            <a:endParaRPr sz="600">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cum se folosesc instrumentele și resursele tehnologice.</a:t>
            </a:r>
            <a:endParaRPr>
              <a:latin typeface="Inter Tight SemiBold"/>
              <a:ea typeface="Inter Tight SemiBold"/>
              <a:cs typeface="Inter Tight SemiBold"/>
              <a:sym typeface="Inter Tight SemiBo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05"/>
        <p:cNvGrpSpPr/>
        <p:nvPr/>
      </p:nvGrpSpPr>
      <p:grpSpPr>
        <a:xfrm>
          <a:off x="0" y="0"/>
          <a:ext cx="0" cy="0"/>
          <a:chOff x="0" y="0"/>
          <a:chExt cx="0" cy="0"/>
        </a:xfrm>
      </p:grpSpPr>
      <p:sp>
        <p:nvSpPr>
          <p:cNvPr id="606" name="Google Shape;606;p93"/>
          <p:cNvSpPr/>
          <p:nvPr/>
        </p:nvSpPr>
        <p:spPr>
          <a:xfrm rot="-2556615">
            <a:off x="4106487" y="2202848"/>
            <a:ext cx="931009" cy="999380"/>
          </a:xfrm>
          <a:prstGeom prst="teardrop">
            <a:avLst>
              <a:gd name="adj" fmla="val 11994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7" name="Google Shape;607;p93"/>
          <p:cNvSpPr/>
          <p:nvPr/>
        </p:nvSpPr>
        <p:spPr>
          <a:xfrm>
            <a:off x="3043868" y="431450"/>
            <a:ext cx="2925900" cy="2855700"/>
          </a:xfrm>
          <a:prstGeom prst="ellipse">
            <a:avLst/>
          </a:prstGeom>
          <a:noFill/>
          <a:ln w="9525" cap="flat" cmpd="sng">
            <a:solidFill>
              <a:srgbClr val="FFFFFF"/>
            </a:solidFill>
            <a:prstDash val="solid"/>
            <a:round/>
            <a:headEnd type="none" w="sm" len="sm"/>
            <a:tailEnd type="none" w="sm" len="sm"/>
          </a:ln>
        </p:spPr>
        <p:txBody>
          <a:bodyPr spcFirstLastPara="1" wrap="square" lIns="113275" tIns="113275" rIns="113275" bIns="113275" anchor="ctr" anchorCtr="0">
            <a:noAutofit/>
          </a:bodyPr>
          <a:lstStyle/>
          <a:p>
            <a:pPr marL="0" lvl="0" indent="0" algn="ctr" rtl="0">
              <a:spcBef>
                <a:spcPts val="0"/>
              </a:spcBef>
              <a:spcAft>
                <a:spcPts val="0"/>
              </a:spcAft>
              <a:buNone/>
            </a:pPr>
            <a:endParaRPr sz="1734"/>
          </a:p>
        </p:txBody>
      </p:sp>
      <p:sp>
        <p:nvSpPr>
          <p:cNvPr id="608" name="Google Shape;608;p93"/>
          <p:cNvSpPr/>
          <p:nvPr/>
        </p:nvSpPr>
        <p:spPr>
          <a:xfrm>
            <a:off x="2212706" y="1568744"/>
            <a:ext cx="2925900" cy="2855700"/>
          </a:xfrm>
          <a:prstGeom prst="ellipse">
            <a:avLst/>
          </a:prstGeom>
          <a:noFill/>
          <a:ln w="9525" cap="flat" cmpd="sng">
            <a:solidFill>
              <a:srgbClr val="FFFFFF"/>
            </a:solidFill>
            <a:prstDash val="solid"/>
            <a:round/>
            <a:headEnd type="none" w="sm" len="sm"/>
            <a:tailEnd type="none" w="sm" len="sm"/>
          </a:ln>
        </p:spPr>
        <p:txBody>
          <a:bodyPr spcFirstLastPara="1" wrap="square" lIns="113275" tIns="113275" rIns="113275" bIns="113275" anchor="ctr" anchorCtr="0">
            <a:noAutofit/>
          </a:bodyPr>
          <a:lstStyle/>
          <a:p>
            <a:pPr marL="0" lvl="0" indent="0" algn="ctr" rtl="0">
              <a:spcBef>
                <a:spcPts val="0"/>
              </a:spcBef>
              <a:spcAft>
                <a:spcPts val="0"/>
              </a:spcAft>
              <a:buNone/>
            </a:pPr>
            <a:endParaRPr sz="1734"/>
          </a:p>
        </p:txBody>
      </p:sp>
      <p:sp>
        <p:nvSpPr>
          <p:cNvPr id="609" name="Google Shape;609;p93"/>
          <p:cNvSpPr/>
          <p:nvPr/>
        </p:nvSpPr>
        <p:spPr>
          <a:xfrm>
            <a:off x="4016752" y="1568744"/>
            <a:ext cx="2925900" cy="2855700"/>
          </a:xfrm>
          <a:prstGeom prst="ellipse">
            <a:avLst/>
          </a:prstGeom>
          <a:noFill/>
          <a:ln w="9525" cap="flat" cmpd="sng">
            <a:solidFill>
              <a:srgbClr val="FFFFFF"/>
            </a:solidFill>
            <a:prstDash val="solid"/>
            <a:round/>
            <a:headEnd type="none" w="sm" len="sm"/>
            <a:tailEnd type="none" w="sm" len="sm"/>
          </a:ln>
        </p:spPr>
        <p:txBody>
          <a:bodyPr spcFirstLastPara="1" wrap="square" lIns="113275" tIns="113275" rIns="113275" bIns="113275" anchor="ctr" anchorCtr="0">
            <a:noAutofit/>
          </a:bodyPr>
          <a:lstStyle/>
          <a:p>
            <a:pPr marL="0" lvl="0" indent="0" algn="ctr" rtl="0">
              <a:spcBef>
                <a:spcPts val="0"/>
              </a:spcBef>
              <a:spcAft>
                <a:spcPts val="0"/>
              </a:spcAft>
              <a:buNone/>
            </a:pPr>
            <a:endParaRPr sz="1734"/>
          </a:p>
        </p:txBody>
      </p:sp>
      <p:sp>
        <p:nvSpPr>
          <p:cNvPr id="610" name="Google Shape;610;p93"/>
          <p:cNvSpPr txBox="1"/>
          <p:nvPr/>
        </p:nvSpPr>
        <p:spPr>
          <a:xfrm>
            <a:off x="4100850" y="2463873"/>
            <a:ext cx="942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chemeClr val="dk1"/>
                </a:solidFill>
                <a:latin typeface="Inter Tight Medium"/>
                <a:ea typeface="Inter Tight Medium"/>
                <a:cs typeface="Inter Tight Medium"/>
                <a:sym typeface="Inter Tight Medium"/>
              </a:rPr>
              <a:t>TPACK</a:t>
            </a:r>
            <a:endParaRPr sz="1800">
              <a:solidFill>
                <a:schemeClr val="dk1"/>
              </a:solidFill>
              <a:latin typeface="Inter Tight Medium"/>
              <a:ea typeface="Inter Tight Medium"/>
              <a:cs typeface="Inter Tight Medium"/>
              <a:sym typeface="Inter Tight Medium"/>
            </a:endParaRPr>
          </a:p>
        </p:txBody>
      </p:sp>
      <p:sp>
        <p:nvSpPr>
          <p:cNvPr id="611" name="Google Shape;611;p93"/>
          <p:cNvSpPr txBox="1"/>
          <p:nvPr/>
        </p:nvSpPr>
        <p:spPr>
          <a:xfrm>
            <a:off x="3638280" y="742825"/>
            <a:ext cx="1721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Content Knowledge</a:t>
            </a:r>
            <a:endParaRPr sz="1800">
              <a:solidFill>
                <a:srgbClr val="FFFFFF"/>
              </a:solidFill>
              <a:latin typeface="Inter Tight Medium"/>
              <a:ea typeface="Inter Tight Medium"/>
              <a:cs typeface="Inter Tight Medium"/>
              <a:sym typeface="Inter Tight Medium"/>
            </a:endParaRPr>
          </a:p>
        </p:txBody>
      </p:sp>
      <p:sp>
        <p:nvSpPr>
          <p:cNvPr id="612" name="Google Shape;612;p93"/>
          <p:cNvSpPr txBox="1"/>
          <p:nvPr/>
        </p:nvSpPr>
        <p:spPr>
          <a:xfrm>
            <a:off x="2416809" y="3097945"/>
            <a:ext cx="1721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Pedagogical Knowledge</a:t>
            </a:r>
            <a:endParaRPr sz="1800">
              <a:solidFill>
                <a:srgbClr val="FFFFFF"/>
              </a:solidFill>
              <a:latin typeface="Inter Tight Medium"/>
              <a:ea typeface="Inter Tight Medium"/>
              <a:cs typeface="Inter Tight Medium"/>
              <a:sym typeface="Inter Tight Medium"/>
            </a:endParaRPr>
          </a:p>
        </p:txBody>
      </p:sp>
      <p:sp>
        <p:nvSpPr>
          <p:cNvPr id="613" name="Google Shape;613;p93"/>
          <p:cNvSpPr txBox="1"/>
          <p:nvPr/>
        </p:nvSpPr>
        <p:spPr>
          <a:xfrm>
            <a:off x="4997738" y="3097945"/>
            <a:ext cx="1721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Technological Knowledge</a:t>
            </a:r>
            <a:endParaRPr sz="1800">
              <a:solidFill>
                <a:srgbClr val="FFFFFF"/>
              </a:solidFill>
              <a:latin typeface="Inter Tight Medium"/>
              <a:ea typeface="Inter Tight Medium"/>
              <a:cs typeface="Inter Tight Medium"/>
              <a:sym typeface="Inter Tight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17"/>
        <p:cNvGrpSpPr/>
        <p:nvPr/>
      </p:nvGrpSpPr>
      <p:grpSpPr>
        <a:xfrm>
          <a:off x="0" y="0"/>
          <a:ext cx="0" cy="0"/>
          <a:chOff x="0" y="0"/>
          <a:chExt cx="0" cy="0"/>
        </a:xfrm>
      </p:grpSpPr>
      <p:sp>
        <p:nvSpPr>
          <p:cNvPr id="618" name="Google Shape;618;p94"/>
          <p:cNvSpPr txBox="1"/>
          <p:nvPr/>
        </p:nvSpPr>
        <p:spPr>
          <a:xfrm>
            <a:off x="1171325" y="1276617"/>
            <a:ext cx="6551700" cy="184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600" b="1">
                <a:solidFill>
                  <a:srgbClr val="FFFFFF"/>
                </a:solidFill>
                <a:latin typeface="Inter Tight"/>
                <a:ea typeface="Inter Tight"/>
                <a:cs typeface="Inter Tight"/>
                <a:sym typeface="Inter Tight"/>
              </a:rPr>
              <a:t>Cadrul european pentru competențele digitale ale educatorilor.</a:t>
            </a:r>
            <a:endParaRPr sz="3600" b="1">
              <a:solidFill>
                <a:srgbClr val="FFFFFF"/>
              </a:solidFill>
              <a:latin typeface="Inter Tight"/>
              <a:ea typeface="Inter Tight"/>
              <a:cs typeface="Inter Tight"/>
              <a:sym typeface="Inter T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22"/>
        <p:cNvGrpSpPr/>
        <p:nvPr/>
      </p:nvGrpSpPr>
      <p:grpSpPr>
        <a:xfrm>
          <a:off x="0" y="0"/>
          <a:ext cx="0" cy="0"/>
          <a:chOff x="0" y="0"/>
          <a:chExt cx="0" cy="0"/>
        </a:xfrm>
      </p:grpSpPr>
      <p:sp>
        <p:nvSpPr>
          <p:cNvPr id="623" name="Google Shape;623;p95"/>
          <p:cNvSpPr txBox="1"/>
          <p:nvPr/>
        </p:nvSpPr>
        <p:spPr>
          <a:xfrm>
            <a:off x="691200" y="1596325"/>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cadru - framework - unitate de evaluare</a:t>
            </a: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(UNESCO)</a:t>
            </a:r>
            <a:endParaRPr sz="3000" b="1">
              <a:solidFill>
                <a:srgbClr val="FFFFFF"/>
              </a:solidFill>
              <a:latin typeface="Inter Tight"/>
              <a:ea typeface="Inter Tight"/>
              <a:cs typeface="Inter Tight"/>
              <a:sym typeface="Inter T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27"/>
        <p:cNvGrpSpPr/>
        <p:nvPr/>
      </p:nvGrpSpPr>
      <p:grpSpPr>
        <a:xfrm>
          <a:off x="0" y="0"/>
          <a:ext cx="0" cy="0"/>
          <a:chOff x="0" y="0"/>
          <a:chExt cx="0" cy="0"/>
        </a:xfrm>
      </p:grpSpPr>
      <p:sp>
        <p:nvSpPr>
          <p:cNvPr id="628" name="Google Shape;628;p96"/>
          <p:cNvSpPr txBox="1"/>
          <p:nvPr/>
        </p:nvSpPr>
        <p:spPr>
          <a:xfrm>
            <a:off x="2596631" y="1183025"/>
            <a:ext cx="48744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rgbClr val="FFFFFF"/>
                </a:solidFill>
                <a:latin typeface="Inter Tight"/>
                <a:ea typeface="Inter Tight"/>
                <a:cs typeface="Inter Tight"/>
                <a:sym typeface="Inter Tight"/>
              </a:rPr>
              <a:t>1. Implicare profesională</a:t>
            </a:r>
            <a:endParaRPr sz="30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3000">
                <a:solidFill>
                  <a:srgbClr val="FFFFFF"/>
                </a:solidFill>
                <a:latin typeface="Inter Tight"/>
                <a:ea typeface="Inter Tight"/>
                <a:cs typeface="Inter Tight"/>
                <a:sym typeface="Inter Tight"/>
              </a:rPr>
              <a:t>2. Resurse digitale</a:t>
            </a:r>
            <a:endParaRPr sz="30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3000">
                <a:solidFill>
                  <a:srgbClr val="FFFFFF"/>
                </a:solidFill>
                <a:latin typeface="Inter Tight"/>
                <a:ea typeface="Inter Tight"/>
                <a:cs typeface="Inter Tight"/>
                <a:sym typeface="Inter Tight"/>
              </a:rPr>
              <a:t>3. Predare și învățare</a:t>
            </a:r>
            <a:endParaRPr sz="30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3000">
                <a:solidFill>
                  <a:srgbClr val="FFFFFF"/>
                </a:solidFill>
                <a:latin typeface="Inter Tight"/>
                <a:ea typeface="Inter Tight"/>
                <a:cs typeface="Inter Tight"/>
                <a:sym typeface="Inter Tight"/>
              </a:rPr>
              <a:t>4. Evaluare</a:t>
            </a:r>
            <a:endParaRPr sz="30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3000">
                <a:solidFill>
                  <a:srgbClr val="FFFFFF"/>
                </a:solidFill>
                <a:latin typeface="Inter Tight"/>
                <a:ea typeface="Inter Tight"/>
                <a:cs typeface="Inter Tight"/>
                <a:sym typeface="Inter Tight"/>
              </a:rPr>
              <a:t>5. Implicarea elevilor</a:t>
            </a:r>
            <a:endParaRPr sz="3000">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3000">
                <a:solidFill>
                  <a:srgbClr val="FFFFFF"/>
                </a:solidFill>
                <a:latin typeface="Inter Tight"/>
                <a:ea typeface="Inter Tight"/>
                <a:cs typeface="Inter Tight"/>
                <a:sym typeface="Inter Tight"/>
              </a:rPr>
              <a:t>6. Competențele elevilor</a:t>
            </a:r>
            <a:endParaRPr sz="3000">
              <a:solidFill>
                <a:srgbClr val="FFFFFF"/>
              </a:solidFill>
              <a:latin typeface="Inter Tight"/>
              <a:ea typeface="Inter Tight"/>
              <a:cs typeface="Inter Tight"/>
              <a:sym typeface="Inter Tight"/>
            </a:endParaRPr>
          </a:p>
        </p:txBody>
      </p:sp>
      <p:sp>
        <p:nvSpPr>
          <p:cNvPr id="629" name="Google Shape;629;p96"/>
          <p:cNvSpPr txBox="1"/>
          <p:nvPr/>
        </p:nvSpPr>
        <p:spPr>
          <a:xfrm rot="-5399365">
            <a:off x="-1221120" y="2282177"/>
            <a:ext cx="64941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300" b="1">
                <a:solidFill>
                  <a:srgbClr val="FFFFFF"/>
                </a:solidFill>
                <a:latin typeface="Inter Tight"/>
                <a:ea typeface="Inter Tight"/>
                <a:cs typeface="Inter Tight"/>
                <a:sym typeface="Inter Tight"/>
              </a:rPr>
              <a:t>Domenii cheie </a:t>
            </a:r>
            <a:endParaRPr sz="3300">
              <a:solidFill>
                <a:srgbClr val="FFFFFF"/>
              </a:solidFill>
              <a:latin typeface="Inter Tight"/>
              <a:ea typeface="Inter Tight"/>
              <a:cs typeface="Inter Tight"/>
              <a:sym typeface="Inter T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33"/>
        <p:cNvGrpSpPr/>
        <p:nvPr/>
      </p:nvGrpSpPr>
      <p:grpSpPr>
        <a:xfrm>
          <a:off x="0" y="0"/>
          <a:ext cx="0" cy="0"/>
          <a:chOff x="0" y="0"/>
          <a:chExt cx="0" cy="0"/>
        </a:xfrm>
      </p:grpSpPr>
      <p:sp>
        <p:nvSpPr>
          <p:cNvPr id="634" name="Google Shape;634;p97"/>
          <p:cNvSpPr txBox="1"/>
          <p:nvPr/>
        </p:nvSpPr>
        <p:spPr>
          <a:xfrm>
            <a:off x="753500" y="706150"/>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Nivel de progres (competență)</a:t>
            </a:r>
            <a:endParaRPr sz="3000">
              <a:solidFill>
                <a:srgbClr val="FFFFFF"/>
              </a:solidFill>
              <a:latin typeface="Inter Tight"/>
              <a:ea typeface="Inter Tight"/>
              <a:cs typeface="Inter Tight"/>
              <a:sym typeface="Inter Tight"/>
            </a:endParaRPr>
          </a:p>
        </p:txBody>
      </p:sp>
      <p:sp>
        <p:nvSpPr>
          <p:cNvPr id="635" name="Google Shape;635;p97"/>
          <p:cNvSpPr/>
          <p:nvPr/>
        </p:nvSpPr>
        <p:spPr>
          <a:xfrm>
            <a:off x="834738" y="1905000"/>
            <a:ext cx="2201100" cy="236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Inter Tight SemiBold"/>
                <a:ea typeface="Inter Tight SemiBold"/>
                <a:cs typeface="Inter Tight SemiBold"/>
                <a:sym typeface="Inter Tight SemiBold"/>
              </a:rPr>
              <a:t>A1 &amp; A2</a:t>
            </a:r>
            <a:endParaRPr sz="3600">
              <a:latin typeface="Inter Tight SemiBold"/>
              <a:ea typeface="Inter Tight SemiBold"/>
              <a:cs typeface="Inter Tight SemiBold"/>
              <a:sym typeface="Inter Tight SemiBold"/>
            </a:endParaRPr>
          </a:p>
          <a:p>
            <a:pPr marL="0" lvl="0" indent="0" algn="ctr" rtl="0">
              <a:spcBef>
                <a:spcPts val="0"/>
              </a:spcBef>
              <a:spcAft>
                <a:spcPts val="0"/>
              </a:spcAft>
              <a:buNone/>
            </a:pPr>
            <a:endParaRPr>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r>
              <a:rPr lang="en">
                <a:latin typeface="Inter Tight SemiBold"/>
                <a:ea typeface="Inter Tight SemiBold"/>
                <a:cs typeface="Inter Tight SemiBold"/>
                <a:sym typeface="Inter Tight SemiBold"/>
              </a:rPr>
              <a:t>Asimilarea de informații noi</a:t>
            </a:r>
            <a:endParaRPr>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r>
              <a:rPr lang="en">
                <a:latin typeface="Inter Tight SemiBold"/>
                <a:ea typeface="Inter Tight SemiBold"/>
                <a:cs typeface="Inter Tight SemiBold"/>
                <a:sym typeface="Inter Tight SemiBold"/>
              </a:rPr>
              <a:t>si formarea de practici</a:t>
            </a:r>
            <a:endParaRPr>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digitale de bază.</a:t>
            </a:r>
            <a:endParaRPr>
              <a:latin typeface="Inter Tight SemiBold"/>
              <a:ea typeface="Inter Tight SemiBold"/>
              <a:cs typeface="Inter Tight SemiBold"/>
              <a:sym typeface="Inter Tight SemiBold"/>
            </a:endParaRPr>
          </a:p>
        </p:txBody>
      </p:sp>
      <p:sp>
        <p:nvSpPr>
          <p:cNvPr id="636" name="Google Shape;636;p97"/>
          <p:cNvSpPr/>
          <p:nvPr/>
        </p:nvSpPr>
        <p:spPr>
          <a:xfrm>
            <a:off x="3596138" y="1905000"/>
            <a:ext cx="2201100" cy="236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Inter Tight SemiBold"/>
                <a:ea typeface="Inter Tight SemiBold"/>
                <a:cs typeface="Inter Tight SemiBold"/>
                <a:sym typeface="Inter Tight SemiBold"/>
              </a:rPr>
              <a:t>B1 &amp; B2</a:t>
            </a:r>
            <a:endParaRPr sz="3600">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endParaRPr>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r>
              <a:rPr lang="en">
                <a:latin typeface="Inter Tight SemiBold"/>
                <a:ea typeface="Inter Tight SemiBold"/>
                <a:cs typeface="Inter Tight SemiBold"/>
                <a:sym typeface="Inter Tight SemiBold"/>
              </a:rPr>
              <a:t>Aplicarea, dezvoltarea și structurarea practicilor</a:t>
            </a:r>
            <a:endParaRPr>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digitale.</a:t>
            </a:r>
            <a:endParaRPr>
              <a:latin typeface="Inter Tight SemiBold"/>
              <a:ea typeface="Inter Tight SemiBold"/>
              <a:cs typeface="Inter Tight SemiBold"/>
              <a:sym typeface="Inter Tight SemiBold"/>
            </a:endParaRPr>
          </a:p>
        </p:txBody>
      </p:sp>
      <p:sp>
        <p:nvSpPr>
          <p:cNvPr id="637" name="Google Shape;637;p97"/>
          <p:cNvSpPr/>
          <p:nvPr/>
        </p:nvSpPr>
        <p:spPr>
          <a:xfrm>
            <a:off x="6232763" y="1905000"/>
            <a:ext cx="2201100" cy="2368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latin typeface="Inter Tight SemiBold"/>
                <a:ea typeface="Inter Tight SemiBold"/>
                <a:cs typeface="Inter Tight SemiBold"/>
                <a:sym typeface="Inter Tight SemiBold"/>
              </a:rPr>
              <a:t>C1 &amp; C2</a:t>
            </a:r>
            <a:endParaRPr sz="3600">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endParaRPr>
              <a:latin typeface="Inter Tight SemiBold"/>
              <a:ea typeface="Inter Tight SemiBold"/>
              <a:cs typeface="Inter Tight SemiBold"/>
              <a:sym typeface="Inter Tight SemiBold"/>
            </a:endParaRPr>
          </a:p>
          <a:p>
            <a:pPr marL="0" lvl="0" indent="0" algn="ctr" rtl="0">
              <a:spcBef>
                <a:spcPts val="0"/>
              </a:spcBef>
              <a:spcAft>
                <a:spcPts val="0"/>
              </a:spcAft>
              <a:buClr>
                <a:schemeClr val="dk1"/>
              </a:buClr>
              <a:buSzPts val="1100"/>
              <a:buFont typeface="Arial"/>
              <a:buNone/>
            </a:pPr>
            <a:r>
              <a:rPr lang="en">
                <a:latin typeface="Inter Tight SemiBold"/>
                <a:ea typeface="Inter Tight SemiBold"/>
                <a:cs typeface="Inter Tight SemiBold"/>
                <a:sym typeface="Inter Tight SemiBold"/>
              </a:rPr>
              <a:t>Transmiterea cunoștințelor,</a:t>
            </a:r>
            <a:endParaRPr>
              <a:latin typeface="Inter Tight SemiBold"/>
              <a:ea typeface="Inter Tight SemiBold"/>
              <a:cs typeface="Inter Tight SemiBold"/>
              <a:sym typeface="Inter Tight SemiBold"/>
            </a:endParaRPr>
          </a:p>
          <a:p>
            <a:pPr marL="0" lvl="0" indent="0" algn="ctr" rtl="0">
              <a:spcBef>
                <a:spcPts val="0"/>
              </a:spcBef>
              <a:spcAft>
                <a:spcPts val="0"/>
              </a:spcAft>
              <a:buNone/>
            </a:pPr>
            <a:r>
              <a:rPr lang="en">
                <a:latin typeface="Inter Tight SemiBold"/>
                <a:ea typeface="Inter Tight SemiBold"/>
                <a:cs typeface="Inter Tight SemiBold"/>
                <a:sym typeface="Inter Tight SemiBold"/>
              </a:rPr>
              <a:t>crearea de noi practici și îndrumarea altora.</a:t>
            </a:r>
            <a:endParaRPr>
              <a:latin typeface="Inter Tight SemiBold"/>
              <a:ea typeface="Inter Tight SemiBold"/>
              <a:cs typeface="Inter Tight SemiBold"/>
              <a:sym typeface="Inter Tight Semi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41"/>
        <p:cNvGrpSpPr/>
        <p:nvPr/>
      </p:nvGrpSpPr>
      <p:grpSpPr>
        <a:xfrm>
          <a:off x="0" y="0"/>
          <a:ext cx="0" cy="0"/>
          <a:chOff x="0" y="0"/>
          <a:chExt cx="0" cy="0"/>
        </a:xfrm>
      </p:grpSpPr>
      <p:sp>
        <p:nvSpPr>
          <p:cNvPr id="642" name="Google Shape;642;p98">
            <a:hlinkClick r:id="rId3"/>
          </p:cNvPr>
          <p:cNvSpPr txBox="1"/>
          <p:nvPr/>
        </p:nvSpPr>
        <p:spPr>
          <a:xfrm>
            <a:off x="776225" y="1535025"/>
            <a:ext cx="77616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SELFIE</a:t>
            </a:r>
            <a:endParaRPr sz="4800">
              <a:solidFill>
                <a:srgbClr val="FFFFFF"/>
              </a:solidFill>
              <a:latin typeface="Inter Tight"/>
              <a:ea typeface="Inter Tight"/>
              <a:cs typeface="Inter Tight"/>
              <a:sym typeface="Inter Tight"/>
            </a:endParaRPr>
          </a:p>
        </p:txBody>
      </p:sp>
      <p:sp>
        <p:nvSpPr>
          <p:cNvPr id="643" name="Google Shape;643;p98"/>
          <p:cNvSpPr txBox="1"/>
          <p:nvPr/>
        </p:nvSpPr>
        <p:spPr>
          <a:xfrm>
            <a:off x="1700225" y="2604125"/>
            <a:ext cx="591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rPr>
              <a:t>Posibilitatea de autoevaluare</a:t>
            </a:r>
            <a:endParaRPr sz="1800">
              <a:solidFill>
                <a:srgbClr val="FFFFFF"/>
              </a:solidFill>
            </a:endParaRPr>
          </a:p>
        </p:txBody>
      </p:sp>
      <p:sp>
        <p:nvSpPr>
          <p:cNvPr id="644" name="Google Shape;644;p98"/>
          <p:cNvSpPr/>
          <p:nvPr/>
        </p:nvSpPr>
        <p:spPr>
          <a:xfrm>
            <a:off x="4248450" y="3211533"/>
            <a:ext cx="647100" cy="647100"/>
          </a:xfrm>
          <a:prstGeom prst="ellipse">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45" name="Google Shape;645;p98" title="iconmonstr-external-link-thin-240.png">
            <a:hlinkClick r:id="rId3"/>
          </p:cNvPr>
          <p:cNvPicPr preferRelativeResize="0"/>
          <p:nvPr/>
        </p:nvPicPr>
        <p:blipFill>
          <a:blip r:embed="rId4">
            <a:alphaModFix/>
          </a:blip>
          <a:stretch>
            <a:fillRect/>
          </a:stretch>
        </p:blipFill>
        <p:spPr>
          <a:xfrm>
            <a:off x="4457359" y="3401032"/>
            <a:ext cx="262250" cy="2622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49"/>
        <p:cNvGrpSpPr/>
        <p:nvPr/>
      </p:nvGrpSpPr>
      <p:grpSpPr>
        <a:xfrm>
          <a:off x="0" y="0"/>
          <a:ext cx="0" cy="0"/>
          <a:chOff x="0" y="0"/>
          <a:chExt cx="0" cy="0"/>
        </a:xfrm>
      </p:grpSpPr>
      <p:sp>
        <p:nvSpPr>
          <p:cNvPr id="650" name="Google Shape;650;p99">
            <a:hlinkClick r:id="rId3"/>
          </p:cNvPr>
          <p:cNvSpPr txBox="1"/>
          <p:nvPr/>
        </p:nvSpPr>
        <p:spPr>
          <a:xfrm>
            <a:off x="1554502" y="707950"/>
            <a:ext cx="5913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rPr>
              <a:t>Statistică România</a:t>
            </a:r>
            <a:endParaRPr sz="1800">
              <a:solidFill>
                <a:srgbClr val="FFFFFF"/>
              </a:solidFill>
            </a:endParaRPr>
          </a:p>
        </p:txBody>
      </p:sp>
      <p:pic>
        <p:nvPicPr>
          <p:cNvPr id="651" name="Google Shape;651;p99"/>
          <p:cNvPicPr preferRelativeResize="0"/>
          <p:nvPr/>
        </p:nvPicPr>
        <p:blipFill>
          <a:blip r:embed="rId4">
            <a:alphaModFix/>
          </a:blip>
          <a:stretch>
            <a:fillRect/>
          </a:stretch>
        </p:blipFill>
        <p:spPr>
          <a:xfrm>
            <a:off x="2438825" y="1430775"/>
            <a:ext cx="3804000" cy="2906100"/>
          </a:xfrm>
          <a:prstGeom prst="roundRect">
            <a:avLst>
              <a:gd name="adj" fmla="val 5652"/>
            </a:avLst>
          </a:prstGeom>
          <a:noFill/>
          <a:ln>
            <a:noFill/>
          </a:ln>
        </p:spPr>
      </p:pic>
      <p:sp>
        <p:nvSpPr>
          <p:cNvPr id="652" name="Google Shape;652;p99"/>
          <p:cNvSpPr/>
          <p:nvPr/>
        </p:nvSpPr>
        <p:spPr>
          <a:xfrm>
            <a:off x="6019125" y="2796358"/>
            <a:ext cx="647100" cy="647100"/>
          </a:xfrm>
          <a:prstGeom prst="ellipse">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53" name="Google Shape;653;p99" title="iconmonstr-external-link-thin-240.png">
            <a:hlinkClick r:id="rId3"/>
          </p:cNvPr>
          <p:cNvPicPr preferRelativeResize="0"/>
          <p:nvPr/>
        </p:nvPicPr>
        <p:blipFill>
          <a:blip r:embed="rId5">
            <a:alphaModFix/>
          </a:blip>
          <a:stretch>
            <a:fillRect/>
          </a:stretch>
        </p:blipFill>
        <p:spPr>
          <a:xfrm>
            <a:off x="6228034" y="2985857"/>
            <a:ext cx="262250" cy="2622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57"/>
        <p:cNvGrpSpPr/>
        <p:nvPr/>
      </p:nvGrpSpPr>
      <p:grpSpPr>
        <a:xfrm>
          <a:off x="0" y="0"/>
          <a:ext cx="0" cy="0"/>
          <a:chOff x="0" y="0"/>
          <a:chExt cx="0" cy="0"/>
        </a:xfrm>
      </p:grpSpPr>
      <p:sp>
        <p:nvSpPr>
          <p:cNvPr id="658" name="Google Shape;658;p100"/>
          <p:cNvSpPr txBox="1"/>
          <p:nvPr/>
        </p:nvSpPr>
        <p:spPr>
          <a:xfrm>
            <a:off x="915972" y="1653650"/>
            <a:ext cx="7425600"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Perspective </a:t>
            </a:r>
            <a:endParaRPr sz="60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partea practică</a:t>
            </a:r>
            <a:endParaRPr sz="6000" b="1">
              <a:solidFill>
                <a:srgbClr val="FFFFFF"/>
              </a:solidFill>
              <a:latin typeface="Inter Tight"/>
              <a:ea typeface="Inter Tight"/>
              <a:cs typeface="Inter Tight"/>
              <a:sym typeface="Inter Tigh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62"/>
        <p:cNvGrpSpPr/>
        <p:nvPr/>
      </p:nvGrpSpPr>
      <p:grpSpPr>
        <a:xfrm>
          <a:off x="0" y="0"/>
          <a:ext cx="0" cy="0"/>
          <a:chOff x="0" y="0"/>
          <a:chExt cx="0" cy="0"/>
        </a:xfrm>
      </p:grpSpPr>
      <p:sp>
        <p:nvSpPr>
          <p:cNvPr id="663" name="Google Shape;663;p101"/>
          <p:cNvSpPr txBox="1"/>
          <p:nvPr/>
        </p:nvSpPr>
        <p:spPr>
          <a:xfrm>
            <a:off x="467450" y="1532950"/>
            <a:ext cx="7912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600" b="1">
                <a:solidFill>
                  <a:srgbClr val="FFFFFF"/>
                </a:solidFill>
                <a:latin typeface="Inter Tight"/>
                <a:ea typeface="Inter Tight"/>
                <a:cs typeface="Inter Tight"/>
                <a:sym typeface="Inter Tight"/>
              </a:rPr>
              <a:t>creație, editare, utilizare (expunere)</a:t>
            </a:r>
            <a:endParaRPr sz="3600" b="1">
              <a:solidFill>
                <a:srgbClr val="FFFFFF"/>
              </a:solidFill>
              <a:latin typeface="Inter Tight"/>
              <a:ea typeface="Inter Tight"/>
              <a:cs typeface="Inter Tight"/>
              <a:sym typeface="Inter Tight"/>
            </a:endParaRPr>
          </a:p>
        </p:txBody>
      </p:sp>
      <p:sp>
        <p:nvSpPr>
          <p:cNvPr id="664" name="Google Shape;664;p101"/>
          <p:cNvSpPr txBox="1"/>
          <p:nvPr/>
        </p:nvSpPr>
        <p:spPr>
          <a:xfrm>
            <a:off x="1162950" y="832300"/>
            <a:ext cx="6909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rgbClr val="FFFFFF"/>
                </a:solidFill>
                <a:latin typeface="Inter Tight Medium"/>
                <a:ea typeface="Inter Tight Medium"/>
                <a:cs typeface="Inter Tight Medium"/>
                <a:sym typeface="Inter Tight Medium"/>
              </a:rPr>
              <a:t>La nivelul fiecărui instrument, putem vorbi despre</a:t>
            </a:r>
            <a:endParaRPr sz="2400">
              <a:solidFill>
                <a:srgbClr val="FFFFFF"/>
              </a:solidFill>
              <a:latin typeface="Inter Tight Medium"/>
              <a:ea typeface="Inter Tight Medium"/>
              <a:cs typeface="Inter Tight Medium"/>
              <a:sym typeface="Inter Tight Medium"/>
            </a:endParaRPr>
          </a:p>
        </p:txBody>
      </p:sp>
      <p:pic>
        <p:nvPicPr>
          <p:cNvPr id="665" name="Google Shape;665;p101" descr="a purple and blue cube made up of small squares on a white background (Provided by Tenor)"/>
          <p:cNvPicPr preferRelativeResize="0"/>
          <p:nvPr/>
        </p:nvPicPr>
        <p:blipFill>
          <a:blip r:embed="rId3">
            <a:alphaModFix/>
          </a:blip>
          <a:stretch>
            <a:fillRect/>
          </a:stretch>
        </p:blipFill>
        <p:spPr>
          <a:xfrm>
            <a:off x="2976550" y="2827159"/>
            <a:ext cx="2213749" cy="1662540"/>
          </a:xfrm>
          <a:prstGeom prst="rect">
            <a:avLst/>
          </a:prstGeom>
          <a:noFill/>
          <a:ln>
            <a:noFill/>
          </a:ln>
        </p:spPr>
      </p:pic>
      <p:sp>
        <p:nvSpPr>
          <p:cNvPr id="666" name="Google Shape;666;p101"/>
          <p:cNvSpPr/>
          <p:nvPr/>
        </p:nvSpPr>
        <p:spPr>
          <a:xfrm rot="619151">
            <a:off x="1253429" y="2998622"/>
            <a:ext cx="1071837" cy="1106022"/>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7" name="Google Shape;667;p101"/>
          <p:cNvSpPr/>
          <p:nvPr/>
        </p:nvSpPr>
        <p:spPr>
          <a:xfrm>
            <a:off x="5865750" y="2804775"/>
            <a:ext cx="2405700" cy="1493700"/>
          </a:xfrm>
          <a:prstGeom prst="roundRect">
            <a:avLst>
              <a:gd name="adj" fmla="val 12213"/>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8" name="Google Shape;668;p101"/>
          <p:cNvSpPr/>
          <p:nvPr/>
        </p:nvSpPr>
        <p:spPr>
          <a:xfrm>
            <a:off x="6401424" y="2929824"/>
            <a:ext cx="124200" cy="114900"/>
          </a:xfrm>
          <a:prstGeom prst="ellipse">
            <a:avLst/>
          </a:prstGeom>
          <a:solidFill>
            <a:srgbClr val="FF0000"/>
          </a:solidFill>
          <a:ln>
            <a:noFill/>
          </a:ln>
        </p:spPr>
        <p:txBody>
          <a:bodyPr spcFirstLastPara="1" wrap="square" lIns="46800" tIns="46800" rIns="46800" bIns="46800" anchor="ctr" anchorCtr="0">
            <a:noAutofit/>
          </a:bodyPr>
          <a:lstStyle/>
          <a:p>
            <a:pPr marL="0" lvl="0" indent="0" algn="ctr" rtl="0">
              <a:spcBef>
                <a:spcPts val="0"/>
              </a:spcBef>
              <a:spcAft>
                <a:spcPts val="0"/>
              </a:spcAft>
              <a:buNone/>
            </a:pPr>
            <a:endParaRPr sz="716"/>
          </a:p>
        </p:txBody>
      </p:sp>
      <p:sp>
        <p:nvSpPr>
          <p:cNvPr id="669" name="Google Shape;669;p101"/>
          <p:cNvSpPr/>
          <p:nvPr/>
        </p:nvSpPr>
        <p:spPr>
          <a:xfrm>
            <a:off x="6561615" y="2934791"/>
            <a:ext cx="124200" cy="114900"/>
          </a:xfrm>
          <a:prstGeom prst="ellipse">
            <a:avLst/>
          </a:prstGeom>
          <a:solidFill>
            <a:schemeClr val="accent5"/>
          </a:solidFill>
          <a:ln>
            <a:noFill/>
          </a:ln>
        </p:spPr>
        <p:txBody>
          <a:bodyPr spcFirstLastPara="1" wrap="square" lIns="46800" tIns="46800" rIns="46800" bIns="46800" anchor="ctr" anchorCtr="0">
            <a:noAutofit/>
          </a:bodyPr>
          <a:lstStyle/>
          <a:p>
            <a:pPr marL="0" lvl="0" indent="0" algn="ctr" rtl="0">
              <a:spcBef>
                <a:spcPts val="0"/>
              </a:spcBef>
              <a:spcAft>
                <a:spcPts val="0"/>
              </a:spcAft>
              <a:buNone/>
            </a:pPr>
            <a:endParaRPr sz="716"/>
          </a:p>
        </p:txBody>
      </p:sp>
      <p:sp>
        <p:nvSpPr>
          <p:cNvPr id="670" name="Google Shape;670;p101"/>
          <p:cNvSpPr/>
          <p:nvPr/>
        </p:nvSpPr>
        <p:spPr>
          <a:xfrm>
            <a:off x="6723629" y="2934787"/>
            <a:ext cx="124200" cy="114900"/>
          </a:xfrm>
          <a:prstGeom prst="ellipse">
            <a:avLst/>
          </a:prstGeom>
          <a:solidFill>
            <a:schemeClr val="lt2"/>
          </a:solidFill>
          <a:ln>
            <a:noFill/>
          </a:ln>
        </p:spPr>
        <p:txBody>
          <a:bodyPr spcFirstLastPara="1" wrap="square" lIns="46800" tIns="46800" rIns="46800" bIns="46800" anchor="ctr" anchorCtr="0">
            <a:noAutofit/>
          </a:bodyPr>
          <a:lstStyle/>
          <a:p>
            <a:pPr marL="0" lvl="0" indent="0" algn="ctr" rtl="0">
              <a:spcBef>
                <a:spcPts val="0"/>
              </a:spcBef>
              <a:spcAft>
                <a:spcPts val="0"/>
              </a:spcAft>
              <a:buNone/>
            </a:pPr>
            <a:endParaRPr sz="716"/>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74"/>
        <p:cNvGrpSpPr/>
        <p:nvPr/>
      </p:nvGrpSpPr>
      <p:grpSpPr>
        <a:xfrm>
          <a:off x="0" y="0"/>
          <a:ext cx="0" cy="0"/>
          <a:chOff x="0" y="0"/>
          <a:chExt cx="0" cy="0"/>
        </a:xfrm>
      </p:grpSpPr>
      <p:sp>
        <p:nvSpPr>
          <p:cNvPr id="675" name="Google Shape;675;p102"/>
          <p:cNvSpPr txBox="1"/>
          <p:nvPr/>
        </p:nvSpPr>
        <p:spPr>
          <a:xfrm>
            <a:off x="753500" y="706150"/>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Ciclul de viață al produsului software</a:t>
            </a:r>
            <a:endParaRPr sz="3000">
              <a:solidFill>
                <a:srgbClr val="FFFFFF"/>
              </a:solidFill>
              <a:latin typeface="Inter Tight"/>
              <a:ea typeface="Inter Tight"/>
              <a:cs typeface="Inter Tight"/>
              <a:sym typeface="Inter Tight"/>
            </a:endParaRPr>
          </a:p>
        </p:txBody>
      </p:sp>
      <p:sp>
        <p:nvSpPr>
          <p:cNvPr id="676" name="Google Shape;676;p102"/>
          <p:cNvSpPr/>
          <p:nvPr/>
        </p:nvSpPr>
        <p:spPr>
          <a:xfrm>
            <a:off x="351999" y="1884823"/>
            <a:ext cx="14307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Inter Tight Medium"/>
                <a:ea typeface="Inter Tight Medium"/>
                <a:cs typeface="Inter Tight Medium"/>
                <a:sym typeface="Inter Tight Medium"/>
              </a:rPr>
              <a:t>Lansare</a:t>
            </a:r>
            <a:endParaRPr>
              <a:latin typeface="Inter Tight Medium"/>
              <a:ea typeface="Inter Tight Medium"/>
              <a:cs typeface="Inter Tight Medium"/>
              <a:sym typeface="Inter Tight Medium"/>
            </a:endParaRPr>
          </a:p>
          <a:p>
            <a:pPr marL="0" lvl="0" indent="0" algn="ctr" rtl="0">
              <a:spcBef>
                <a:spcPts val="0"/>
              </a:spcBef>
              <a:spcAft>
                <a:spcPts val="0"/>
              </a:spcAft>
              <a:buNone/>
            </a:pPr>
            <a:endParaRPr>
              <a:latin typeface="Inter Tight Medium"/>
              <a:ea typeface="Inter Tight Medium"/>
              <a:cs typeface="Inter Tight Medium"/>
              <a:sym typeface="Inter Tight Medium"/>
            </a:endParaRPr>
          </a:p>
          <a:p>
            <a:pPr marL="0" lvl="0" indent="0" algn="ctr" rtl="0">
              <a:spcBef>
                <a:spcPts val="0"/>
              </a:spcBef>
              <a:spcAft>
                <a:spcPts val="0"/>
              </a:spcAft>
              <a:buNone/>
            </a:pPr>
            <a:r>
              <a:rPr lang="en">
                <a:latin typeface="Inter Tight Medium"/>
                <a:ea typeface="Inter Tight Medium"/>
                <a:cs typeface="Inter Tight Medium"/>
                <a:sym typeface="Inter Tight Medium"/>
              </a:rPr>
              <a:t>(Release)  </a:t>
            </a:r>
            <a:endParaRPr>
              <a:latin typeface="Inter Tight Medium"/>
              <a:ea typeface="Inter Tight Medium"/>
              <a:cs typeface="Inter Tight Medium"/>
              <a:sym typeface="Inter Tight Medium"/>
            </a:endParaRPr>
          </a:p>
        </p:txBody>
      </p:sp>
      <p:sp>
        <p:nvSpPr>
          <p:cNvPr id="677" name="Google Shape;677;p102"/>
          <p:cNvSpPr/>
          <p:nvPr/>
        </p:nvSpPr>
        <p:spPr>
          <a:xfrm>
            <a:off x="2139425" y="1900960"/>
            <a:ext cx="14307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Inter Tight Medium"/>
                <a:ea typeface="Inter Tight Medium"/>
                <a:cs typeface="Inter Tight Medium"/>
                <a:sym typeface="Inter Tight Medium"/>
              </a:rPr>
              <a:t>Utilizare activă        </a:t>
            </a:r>
            <a:endParaRPr>
              <a:latin typeface="Inter Tight Medium"/>
              <a:ea typeface="Inter Tight Medium"/>
              <a:cs typeface="Inter Tight Medium"/>
              <a:sym typeface="Inter Tight Medium"/>
            </a:endParaRPr>
          </a:p>
          <a:p>
            <a:pPr marL="0" lvl="0" indent="0" algn="ctr" rtl="0">
              <a:spcBef>
                <a:spcPts val="0"/>
              </a:spcBef>
              <a:spcAft>
                <a:spcPts val="0"/>
              </a:spcAft>
              <a:buNone/>
            </a:pPr>
            <a:endParaRPr>
              <a:latin typeface="Inter Tight Medium"/>
              <a:ea typeface="Inter Tight Medium"/>
              <a:cs typeface="Inter Tight Medium"/>
              <a:sym typeface="Inter Tight Medium"/>
            </a:endParaRPr>
          </a:p>
          <a:p>
            <a:pPr marL="0" lvl="0" indent="0" algn="ctr" rtl="0">
              <a:spcBef>
                <a:spcPts val="0"/>
              </a:spcBef>
              <a:spcAft>
                <a:spcPts val="0"/>
              </a:spcAft>
              <a:buNone/>
            </a:pPr>
            <a:r>
              <a:rPr lang="en">
                <a:latin typeface="Inter Tight Medium"/>
                <a:ea typeface="Inter Tight Medium"/>
                <a:cs typeface="Inter Tight Medium"/>
                <a:sym typeface="Inter Tight Medium"/>
              </a:rPr>
              <a:t>(Adopție, feedback) </a:t>
            </a:r>
            <a:endParaRPr>
              <a:latin typeface="Inter Tight Medium"/>
              <a:ea typeface="Inter Tight Medium"/>
              <a:cs typeface="Inter Tight Medium"/>
              <a:sym typeface="Inter Tight Medium"/>
            </a:endParaRPr>
          </a:p>
        </p:txBody>
      </p:sp>
      <p:sp>
        <p:nvSpPr>
          <p:cNvPr id="678" name="Google Shape;678;p102"/>
          <p:cNvSpPr/>
          <p:nvPr/>
        </p:nvSpPr>
        <p:spPr>
          <a:xfrm>
            <a:off x="3892768" y="1912315"/>
            <a:ext cx="14307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Inter Tight Medium"/>
                <a:ea typeface="Inter Tight Medium"/>
                <a:cs typeface="Inter Tight Medium"/>
                <a:sym typeface="Inter Tight Medium"/>
              </a:rPr>
              <a:t> Mentenanță &amp; Suport</a:t>
            </a:r>
            <a:endParaRPr>
              <a:latin typeface="Inter Tight Medium"/>
              <a:ea typeface="Inter Tight Medium"/>
              <a:cs typeface="Inter Tight Medium"/>
              <a:sym typeface="Inter Tight Medium"/>
            </a:endParaRPr>
          </a:p>
          <a:p>
            <a:pPr marL="0" lvl="0" indent="0" algn="ctr" rtl="0">
              <a:spcBef>
                <a:spcPts val="0"/>
              </a:spcBef>
              <a:spcAft>
                <a:spcPts val="0"/>
              </a:spcAft>
              <a:buNone/>
            </a:pPr>
            <a:endParaRPr>
              <a:latin typeface="Inter Tight Medium"/>
              <a:ea typeface="Inter Tight Medium"/>
              <a:cs typeface="Inter Tight Medium"/>
              <a:sym typeface="Inter Tight Medium"/>
            </a:endParaRPr>
          </a:p>
          <a:p>
            <a:pPr marL="0" lvl="0" indent="0" algn="ctr" rtl="0">
              <a:spcBef>
                <a:spcPts val="0"/>
              </a:spcBef>
              <a:spcAft>
                <a:spcPts val="0"/>
              </a:spcAft>
              <a:buNone/>
            </a:pPr>
            <a:r>
              <a:rPr lang="en">
                <a:latin typeface="Inter Tight Medium"/>
                <a:ea typeface="Inter Tight Medium"/>
                <a:cs typeface="Inter Tight Medium"/>
                <a:sym typeface="Inter Tight Medium"/>
              </a:rPr>
              <a:t>(update-uri, bugfix-uri)</a:t>
            </a:r>
            <a:endParaRPr>
              <a:latin typeface="Inter Tight Medium"/>
              <a:ea typeface="Inter Tight Medium"/>
              <a:cs typeface="Inter Tight Medium"/>
              <a:sym typeface="Inter Tight Medium"/>
            </a:endParaRPr>
          </a:p>
        </p:txBody>
      </p:sp>
      <p:sp>
        <p:nvSpPr>
          <p:cNvPr id="679" name="Google Shape;679;p102"/>
          <p:cNvSpPr/>
          <p:nvPr/>
        </p:nvSpPr>
        <p:spPr>
          <a:xfrm>
            <a:off x="5646121" y="1900960"/>
            <a:ext cx="14265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Inter Tight Medium"/>
                <a:ea typeface="Inter Tight Medium"/>
                <a:cs typeface="Inter Tight Medium"/>
                <a:sym typeface="Inter Tight Medium"/>
              </a:rPr>
              <a:t>Evoluție  Modernizare </a:t>
            </a:r>
            <a:endParaRPr>
              <a:latin typeface="Inter Tight Medium"/>
              <a:ea typeface="Inter Tight Medium"/>
              <a:cs typeface="Inter Tight Medium"/>
              <a:sym typeface="Inter Tight Medium"/>
            </a:endParaRPr>
          </a:p>
          <a:p>
            <a:pPr marL="0" lvl="0" indent="0" algn="ctr" rtl="0">
              <a:spcBef>
                <a:spcPts val="0"/>
              </a:spcBef>
              <a:spcAft>
                <a:spcPts val="0"/>
              </a:spcAft>
              <a:buNone/>
            </a:pPr>
            <a:endParaRPr>
              <a:latin typeface="Inter Tight Medium"/>
              <a:ea typeface="Inter Tight Medium"/>
              <a:cs typeface="Inter Tight Medium"/>
              <a:sym typeface="Inter Tight Medium"/>
            </a:endParaRPr>
          </a:p>
          <a:p>
            <a:pPr marL="0" lvl="0" indent="0" algn="ctr" rtl="0">
              <a:spcBef>
                <a:spcPts val="0"/>
              </a:spcBef>
              <a:spcAft>
                <a:spcPts val="0"/>
              </a:spcAft>
              <a:buNone/>
            </a:pPr>
            <a:r>
              <a:rPr lang="en">
                <a:latin typeface="Inter Tight Medium"/>
                <a:ea typeface="Inter Tight Medium"/>
                <a:cs typeface="Inter Tight Medium"/>
                <a:sym typeface="Inter Tight Medium"/>
              </a:rPr>
              <a:t>(feature-uri noi)</a:t>
            </a:r>
            <a:endParaRPr>
              <a:latin typeface="Inter Tight Medium"/>
              <a:ea typeface="Inter Tight Medium"/>
              <a:cs typeface="Inter Tight Medium"/>
              <a:sym typeface="Inter Tight Medium"/>
            </a:endParaRPr>
          </a:p>
        </p:txBody>
      </p:sp>
      <p:sp>
        <p:nvSpPr>
          <p:cNvPr id="680" name="Google Shape;680;p102"/>
          <p:cNvSpPr/>
          <p:nvPr/>
        </p:nvSpPr>
        <p:spPr>
          <a:xfrm>
            <a:off x="7422190" y="1900960"/>
            <a:ext cx="14265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Inter Tight Medium"/>
                <a:ea typeface="Inter Tight Medium"/>
                <a:cs typeface="Inter Tight Medium"/>
                <a:sym typeface="Inter Tight Medium"/>
              </a:rPr>
              <a:t>Declin</a:t>
            </a:r>
            <a:endParaRPr>
              <a:latin typeface="Inter Tight Medium"/>
              <a:ea typeface="Inter Tight Medium"/>
              <a:cs typeface="Inter Tight Medium"/>
              <a:sym typeface="Inter Tight Medium"/>
            </a:endParaRPr>
          </a:p>
          <a:p>
            <a:pPr marL="0" lvl="0" indent="0" algn="ctr" rtl="0">
              <a:spcBef>
                <a:spcPts val="0"/>
              </a:spcBef>
              <a:spcAft>
                <a:spcPts val="0"/>
              </a:spcAft>
              <a:buNone/>
            </a:pPr>
            <a:r>
              <a:rPr lang="en" i="1">
                <a:latin typeface="Inter Tight Medium"/>
                <a:ea typeface="Inter Tight Medium"/>
                <a:cs typeface="Inter Tight Medium"/>
                <a:sym typeface="Inter Tight Medium"/>
              </a:rPr>
              <a:t>Retirare</a:t>
            </a:r>
            <a:r>
              <a:rPr lang="en">
                <a:latin typeface="Inter Tight Medium"/>
                <a:ea typeface="Inter Tight Medium"/>
                <a:cs typeface="Inter Tight Medium"/>
                <a:sym typeface="Inter Tight Medium"/>
              </a:rPr>
              <a:t>     </a:t>
            </a:r>
            <a:endParaRPr>
              <a:latin typeface="Inter Tight Medium"/>
              <a:ea typeface="Inter Tight Medium"/>
              <a:cs typeface="Inter Tight Medium"/>
              <a:sym typeface="Inter Tight Medium"/>
            </a:endParaRPr>
          </a:p>
          <a:p>
            <a:pPr marL="0" lvl="0" indent="0" algn="ctr" rtl="0">
              <a:spcBef>
                <a:spcPts val="0"/>
              </a:spcBef>
              <a:spcAft>
                <a:spcPts val="0"/>
              </a:spcAft>
              <a:buNone/>
            </a:pPr>
            <a:endParaRPr>
              <a:latin typeface="Inter Tight Medium"/>
              <a:ea typeface="Inter Tight Medium"/>
              <a:cs typeface="Inter Tight Medium"/>
              <a:sym typeface="Inter Tight Medium"/>
            </a:endParaRPr>
          </a:p>
          <a:p>
            <a:pPr marL="0" lvl="0" indent="0" algn="ctr" rtl="0">
              <a:spcBef>
                <a:spcPts val="0"/>
              </a:spcBef>
              <a:spcAft>
                <a:spcPts val="0"/>
              </a:spcAft>
              <a:buNone/>
            </a:pPr>
            <a:r>
              <a:rPr lang="en">
                <a:latin typeface="Inter Tight Medium"/>
                <a:ea typeface="Inter Tight Medium"/>
                <a:cs typeface="Inter Tight Medium"/>
                <a:sym typeface="Inter Tight Medium"/>
              </a:rPr>
              <a:t>(înlocuire, end-of-life)</a:t>
            </a:r>
            <a:endParaRPr>
              <a:latin typeface="Inter Tight Medium"/>
              <a:ea typeface="Inter Tight Medium"/>
              <a:cs typeface="Inter Tight Medium"/>
              <a:sym typeface="Inter Tight Medium"/>
            </a:endParaRPr>
          </a:p>
        </p:txBody>
      </p:sp>
      <p:sp>
        <p:nvSpPr>
          <p:cNvPr id="681" name="Google Shape;681;p102"/>
          <p:cNvSpPr txBox="1"/>
          <p:nvPr/>
        </p:nvSpPr>
        <p:spPr>
          <a:xfrm>
            <a:off x="691200" y="4003675"/>
            <a:ext cx="77616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ExtraLight"/>
                <a:ea typeface="Inter Tight ExtraLight"/>
                <a:cs typeface="Inter Tight ExtraLight"/>
                <a:sym typeface="Inter Tight ExtraLight"/>
              </a:rPr>
              <a:t>Versiuni AI în beta</a:t>
            </a: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None/>
            </a:pPr>
            <a:r>
              <a:rPr lang="en" sz="1800">
                <a:solidFill>
                  <a:srgbClr val="FFFFFF"/>
                </a:solidFill>
                <a:latin typeface="Inter Tight ExtraLight"/>
                <a:ea typeface="Inter Tight ExtraLight"/>
                <a:cs typeface="Inter Tight ExtraLight"/>
                <a:sym typeface="Inter Tight ExtraLight"/>
              </a:rPr>
              <a:t>(Gemini Flash 1.5)</a:t>
            </a:r>
            <a:endParaRPr sz="1800">
              <a:solidFill>
                <a:srgbClr val="FFFFFF"/>
              </a:solidFill>
              <a:latin typeface="Inter Tight ExtraLight"/>
              <a:ea typeface="Inter Tight ExtraLight"/>
              <a:cs typeface="Inter Tight ExtraLight"/>
              <a:sym typeface="Inter Tight Extra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85"/>
        <p:cNvGrpSpPr/>
        <p:nvPr/>
      </p:nvGrpSpPr>
      <p:grpSpPr>
        <a:xfrm>
          <a:off x="0" y="0"/>
          <a:ext cx="0" cy="0"/>
          <a:chOff x="0" y="0"/>
          <a:chExt cx="0" cy="0"/>
        </a:xfrm>
      </p:grpSpPr>
      <p:sp>
        <p:nvSpPr>
          <p:cNvPr id="686" name="Google Shape;686;p103"/>
          <p:cNvSpPr txBox="1"/>
          <p:nvPr/>
        </p:nvSpPr>
        <p:spPr>
          <a:xfrm>
            <a:off x="740009" y="817510"/>
            <a:ext cx="7709400" cy="326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0" b="1">
                <a:solidFill>
                  <a:srgbClr val="FFFFFF"/>
                </a:solidFill>
                <a:latin typeface="Inter Tight"/>
                <a:ea typeface="Inter Tight"/>
                <a:cs typeface="Inter Tight"/>
                <a:sym typeface="Inter Tight"/>
              </a:rPr>
              <a:t>Q &amp; A</a:t>
            </a:r>
            <a:endParaRPr sz="20000" b="1">
              <a:solidFill>
                <a:srgbClr val="FFFFFF"/>
              </a:solidFill>
              <a:latin typeface="Inter Tight"/>
              <a:ea typeface="Inter Tight"/>
              <a:cs typeface="Inter Tight"/>
              <a:sym typeface="Inter Tigh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90"/>
        <p:cNvGrpSpPr/>
        <p:nvPr/>
      </p:nvGrpSpPr>
      <p:grpSpPr>
        <a:xfrm>
          <a:off x="0" y="0"/>
          <a:ext cx="0" cy="0"/>
          <a:chOff x="0" y="0"/>
          <a:chExt cx="0" cy="0"/>
        </a:xfrm>
      </p:grpSpPr>
      <p:sp>
        <p:nvSpPr>
          <p:cNvPr id="691" name="Google Shape;691;p104"/>
          <p:cNvSpPr txBox="1"/>
          <p:nvPr/>
        </p:nvSpPr>
        <p:spPr>
          <a:xfrm>
            <a:off x="915972" y="1870275"/>
            <a:ext cx="7425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Blended Learning</a:t>
            </a:r>
            <a:endParaRPr sz="6000" b="1">
              <a:solidFill>
                <a:srgbClr val="FFFFFF"/>
              </a:solidFill>
              <a:latin typeface="Inter Tight"/>
              <a:ea typeface="Inter Tight"/>
              <a:cs typeface="Inter Tight"/>
              <a:sym typeface="Inter Tight"/>
            </a:endParaRPr>
          </a:p>
        </p:txBody>
      </p:sp>
      <p:sp>
        <p:nvSpPr>
          <p:cNvPr id="692" name="Google Shape;692;p104"/>
          <p:cNvSpPr txBox="1"/>
          <p:nvPr/>
        </p:nvSpPr>
        <p:spPr>
          <a:xfrm>
            <a:off x="859197" y="2851525"/>
            <a:ext cx="74256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a:solidFill>
                  <a:srgbClr val="FFFFFF"/>
                </a:solidFill>
                <a:latin typeface="Inter Tight"/>
                <a:ea typeface="Inter Tight"/>
                <a:cs typeface="Inter Tight"/>
                <a:sym typeface="Inter Tight"/>
              </a:rPr>
              <a:t>(învățare mixtă)</a:t>
            </a:r>
            <a:endParaRPr sz="2400" b="1">
              <a:solidFill>
                <a:srgbClr val="FFFFFF"/>
              </a:solidFill>
              <a:latin typeface="Inter Tight"/>
              <a:ea typeface="Inter Tight"/>
              <a:cs typeface="Inter Tight"/>
              <a:sym typeface="Inter T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96"/>
        <p:cNvGrpSpPr/>
        <p:nvPr/>
      </p:nvGrpSpPr>
      <p:grpSpPr>
        <a:xfrm>
          <a:off x="0" y="0"/>
          <a:ext cx="0" cy="0"/>
          <a:chOff x="0" y="0"/>
          <a:chExt cx="0" cy="0"/>
        </a:xfrm>
      </p:grpSpPr>
      <p:sp>
        <p:nvSpPr>
          <p:cNvPr id="697" name="Google Shape;697;p105"/>
          <p:cNvSpPr txBox="1"/>
          <p:nvPr/>
        </p:nvSpPr>
        <p:spPr>
          <a:xfrm>
            <a:off x="753500" y="706150"/>
            <a:ext cx="7761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Moduri de organizare a procesului de învățare</a:t>
            </a:r>
            <a:endParaRPr sz="3000">
              <a:solidFill>
                <a:srgbClr val="FFFFFF"/>
              </a:solidFill>
              <a:latin typeface="Inter Tight"/>
              <a:ea typeface="Inter Tight"/>
              <a:cs typeface="Inter Tight"/>
              <a:sym typeface="Inter Tight"/>
            </a:endParaRPr>
          </a:p>
        </p:txBody>
      </p:sp>
      <p:sp>
        <p:nvSpPr>
          <p:cNvPr id="698" name="Google Shape;698;p105"/>
          <p:cNvSpPr/>
          <p:nvPr/>
        </p:nvSpPr>
        <p:spPr>
          <a:xfrm>
            <a:off x="753500" y="2316300"/>
            <a:ext cx="14307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Inter Tight"/>
                <a:ea typeface="Inter Tight"/>
                <a:cs typeface="Inter Tight"/>
                <a:sym typeface="Inter Tight"/>
              </a:rPr>
              <a:t>Învățare sincronă</a:t>
            </a:r>
            <a:endParaRPr b="1">
              <a:latin typeface="Inter Tight"/>
              <a:ea typeface="Inter Tight"/>
              <a:cs typeface="Inter Tight"/>
              <a:sym typeface="Inter Tight"/>
            </a:endParaRPr>
          </a:p>
        </p:txBody>
      </p:sp>
      <p:sp>
        <p:nvSpPr>
          <p:cNvPr id="699" name="Google Shape;699;p105"/>
          <p:cNvSpPr/>
          <p:nvPr/>
        </p:nvSpPr>
        <p:spPr>
          <a:xfrm>
            <a:off x="2802075" y="2309728"/>
            <a:ext cx="14307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Inter Tight"/>
                <a:ea typeface="Inter Tight"/>
                <a:cs typeface="Inter Tight"/>
                <a:sym typeface="Inter Tight"/>
              </a:rPr>
              <a:t>Învățare asincronă</a:t>
            </a:r>
            <a:endParaRPr b="1">
              <a:latin typeface="Inter Tight"/>
              <a:ea typeface="Inter Tight"/>
              <a:cs typeface="Inter Tight"/>
              <a:sym typeface="Inter Tight"/>
            </a:endParaRPr>
          </a:p>
        </p:txBody>
      </p:sp>
      <p:sp>
        <p:nvSpPr>
          <p:cNvPr id="700" name="Google Shape;700;p105"/>
          <p:cNvSpPr/>
          <p:nvPr/>
        </p:nvSpPr>
        <p:spPr>
          <a:xfrm>
            <a:off x="4884693" y="2332437"/>
            <a:ext cx="1430700" cy="1578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Inter Tight"/>
                <a:ea typeface="Inter Tight"/>
                <a:cs typeface="Inter Tight"/>
                <a:sym typeface="Inter Tight"/>
              </a:rPr>
              <a:t>Învățare hibridă</a:t>
            </a:r>
            <a:endParaRPr b="1">
              <a:latin typeface="Inter Tight"/>
              <a:ea typeface="Inter Tight"/>
              <a:cs typeface="Inter Tight"/>
              <a:sym typeface="Inter Tight"/>
            </a:endParaRPr>
          </a:p>
        </p:txBody>
      </p:sp>
      <p:sp>
        <p:nvSpPr>
          <p:cNvPr id="701" name="Google Shape;701;p105"/>
          <p:cNvSpPr/>
          <p:nvPr/>
        </p:nvSpPr>
        <p:spPr>
          <a:xfrm>
            <a:off x="6955975" y="2309728"/>
            <a:ext cx="1430700" cy="1578300"/>
          </a:xfrm>
          <a:prstGeom prst="roundRect">
            <a:avLst>
              <a:gd name="adj" fmla="val 16667"/>
            </a:avLst>
          </a:prstGeom>
          <a:solidFill>
            <a:srgbClr val="000000"/>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Inter Tight ExtraBold"/>
                <a:ea typeface="Inter Tight ExtraBold"/>
                <a:cs typeface="Inter Tight ExtraBold"/>
                <a:sym typeface="Inter Tight ExtraBold"/>
              </a:rPr>
              <a:t>Învățare mixtă</a:t>
            </a:r>
            <a:endParaRPr>
              <a:solidFill>
                <a:srgbClr val="FFFFFF"/>
              </a:solidFill>
              <a:latin typeface="Inter Tight ExtraBold"/>
              <a:ea typeface="Inter Tight ExtraBold"/>
              <a:cs typeface="Inter Tight ExtraBold"/>
              <a:sym typeface="Inter Tight ExtraBold"/>
            </a:endParaRPr>
          </a:p>
          <a:p>
            <a:pPr marL="0" lvl="0" indent="0" algn="ctr" rtl="0">
              <a:spcBef>
                <a:spcPts val="0"/>
              </a:spcBef>
              <a:spcAft>
                <a:spcPts val="0"/>
              </a:spcAft>
              <a:buNone/>
            </a:pPr>
            <a:r>
              <a:rPr lang="en">
                <a:solidFill>
                  <a:srgbClr val="FFFFFF"/>
                </a:solidFill>
                <a:latin typeface="Inter Tight ExtraBold"/>
                <a:ea typeface="Inter Tight ExtraBold"/>
                <a:cs typeface="Inter Tight ExtraBold"/>
                <a:sym typeface="Inter Tight ExtraBold"/>
              </a:rPr>
              <a:t>(Blended learning)</a:t>
            </a:r>
            <a:endParaRPr>
              <a:solidFill>
                <a:srgbClr val="FFFFFF"/>
              </a:solidFill>
              <a:latin typeface="Inter Tight ExtraBold"/>
              <a:ea typeface="Inter Tight ExtraBold"/>
              <a:cs typeface="Inter Tight ExtraBold"/>
              <a:sym typeface="Inter Tight ExtraBo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05"/>
        <p:cNvGrpSpPr/>
        <p:nvPr/>
      </p:nvGrpSpPr>
      <p:grpSpPr>
        <a:xfrm>
          <a:off x="0" y="0"/>
          <a:ext cx="0" cy="0"/>
          <a:chOff x="0" y="0"/>
          <a:chExt cx="0" cy="0"/>
        </a:xfrm>
      </p:grpSpPr>
      <p:sp>
        <p:nvSpPr>
          <p:cNvPr id="706" name="Google Shape;706;p106"/>
          <p:cNvSpPr txBox="1"/>
          <p:nvPr/>
        </p:nvSpPr>
        <p:spPr>
          <a:xfrm>
            <a:off x="915972" y="1870275"/>
            <a:ext cx="74256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a:solidFill>
                  <a:srgbClr val="FFFFFF"/>
                </a:solidFill>
                <a:latin typeface="Inter Tight"/>
                <a:ea typeface="Inter Tight"/>
                <a:cs typeface="Inter Tight"/>
                <a:sym typeface="Inter Tight"/>
              </a:rPr>
              <a:t>Covid, Social media, Tehnologie</a:t>
            </a:r>
            <a:endParaRPr sz="2400" b="1">
              <a:solidFill>
                <a:srgbClr val="FFFFFF"/>
              </a:solidFill>
              <a:latin typeface="Inter Tight"/>
              <a:ea typeface="Inter Tight"/>
              <a:cs typeface="Inter Tight"/>
              <a:sym typeface="Inter Tight"/>
            </a:endParaRPr>
          </a:p>
        </p:txBody>
      </p:sp>
      <p:sp>
        <p:nvSpPr>
          <p:cNvPr id="707" name="Google Shape;707;p106"/>
          <p:cNvSpPr txBox="1"/>
          <p:nvPr/>
        </p:nvSpPr>
        <p:spPr>
          <a:xfrm>
            <a:off x="915972" y="762075"/>
            <a:ext cx="74256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Factori determinanți</a:t>
            </a:r>
            <a:endParaRPr sz="4800" b="1">
              <a:solidFill>
                <a:srgbClr val="FFFFFF"/>
              </a:solidFill>
              <a:latin typeface="Inter Tight"/>
              <a:ea typeface="Inter Tight"/>
              <a:cs typeface="Inter Tight"/>
              <a:sym typeface="Inter Tight"/>
            </a:endParaRPr>
          </a:p>
        </p:txBody>
      </p:sp>
      <p:sp>
        <p:nvSpPr>
          <p:cNvPr id="708" name="Google Shape;708;p106"/>
          <p:cNvSpPr txBox="1"/>
          <p:nvPr/>
        </p:nvSpPr>
        <p:spPr>
          <a:xfrm>
            <a:off x="1023022" y="2609175"/>
            <a:ext cx="74256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Avantaje</a:t>
            </a:r>
            <a:endParaRPr sz="4800" b="1">
              <a:solidFill>
                <a:srgbClr val="FFFFFF"/>
              </a:solidFill>
              <a:latin typeface="Inter Tight"/>
              <a:ea typeface="Inter Tight"/>
              <a:cs typeface="Inter Tight"/>
              <a:sym typeface="Inter Tight"/>
            </a:endParaRPr>
          </a:p>
        </p:txBody>
      </p:sp>
      <p:sp>
        <p:nvSpPr>
          <p:cNvPr id="709" name="Google Shape;709;p106"/>
          <p:cNvSpPr txBox="1"/>
          <p:nvPr/>
        </p:nvSpPr>
        <p:spPr>
          <a:xfrm>
            <a:off x="1023022" y="3532575"/>
            <a:ext cx="74256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a:solidFill>
                  <a:srgbClr val="FFFFFF"/>
                </a:solidFill>
                <a:latin typeface="Inter Tight"/>
                <a:ea typeface="Inter Tight"/>
                <a:cs typeface="Inter Tight"/>
                <a:sym typeface="Inter Tight"/>
              </a:rPr>
              <a:t>Costuri reduse, abordare individuală, </a:t>
            </a:r>
            <a:endParaRPr sz="24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b="1">
                <a:solidFill>
                  <a:srgbClr val="FFFFFF"/>
                </a:solidFill>
                <a:latin typeface="Inter Tight"/>
                <a:ea typeface="Inter Tight"/>
                <a:cs typeface="Inter Tight"/>
                <a:sym typeface="Inter Tight"/>
              </a:rPr>
              <a:t>acces la resurse</a:t>
            </a:r>
            <a:endParaRPr sz="2400" b="1">
              <a:solidFill>
                <a:srgbClr val="FFFFFF"/>
              </a:solidFill>
              <a:latin typeface="Inter Tight"/>
              <a:ea typeface="Inter Tight"/>
              <a:cs typeface="Inter Tight"/>
              <a:sym typeface="Inter Tigh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13"/>
        <p:cNvGrpSpPr/>
        <p:nvPr/>
      </p:nvGrpSpPr>
      <p:grpSpPr>
        <a:xfrm>
          <a:off x="0" y="0"/>
          <a:ext cx="0" cy="0"/>
          <a:chOff x="0" y="0"/>
          <a:chExt cx="0" cy="0"/>
        </a:xfrm>
      </p:grpSpPr>
      <p:sp>
        <p:nvSpPr>
          <p:cNvPr id="714" name="Google Shape;714;p107"/>
          <p:cNvSpPr txBox="1"/>
          <p:nvPr/>
        </p:nvSpPr>
        <p:spPr>
          <a:xfrm>
            <a:off x="776225" y="1650548"/>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Modul de organizare a procesului de învățare prin blended learning este (de preferat) un demers instituțional.</a:t>
            </a:r>
            <a:endParaRPr sz="3000">
              <a:solidFill>
                <a:srgbClr val="FFFFFF"/>
              </a:solidFill>
              <a:latin typeface="Inter Tight"/>
              <a:ea typeface="Inter Tight"/>
              <a:cs typeface="Inter Tight"/>
              <a:sym typeface="Inter Tight"/>
            </a:endParaRPr>
          </a:p>
        </p:txBody>
      </p:sp>
      <p:sp>
        <p:nvSpPr>
          <p:cNvPr id="715" name="Google Shape;715;p107"/>
          <p:cNvSpPr txBox="1"/>
          <p:nvPr/>
        </p:nvSpPr>
        <p:spPr>
          <a:xfrm>
            <a:off x="849150" y="3356700"/>
            <a:ext cx="77616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FFFFFF"/>
                </a:solidFill>
                <a:latin typeface="Inter Tight"/>
                <a:ea typeface="Inter Tight"/>
                <a:cs typeface="Inter Tight"/>
                <a:sym typeface="Inter Tight"/>
              </a:rPr>
              <a:t>Profesorul decide strategia didactică din cadrul modelului: ce activități face online, ce face față-în-față, adaptează materialele și ritmul, oferă suport, feedback, evaluare la crearea de conținut.</a:t>
            </a:r>
            <a:endParaRPr sz="12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200">
                <a:solidFill>
                  <a:srgbClr val="FFFFFF"/>
                </a:solidFill>
                <a:latin typeface="Inter Tight"/>
                <a:ea typeface="Inter Tight"/>
                <a:cs typeface="Inter Tight"/>
                <a:sym typeface="Inter Tight"/>
              </a:rPr>
              <a:t>Aplică efectiv conținutul creat.</a:t>
            </a:r>
            <a:endParaRPr sz="1200">
              <a:solidFill>
                <a:srgbClr val="FFFFFF"/>
              </a:solidFill>
              <a:latin typeface="Inter Tight"/>
              <a:ea typeface="Inter Tight"/>
              <a:cs typeface="Inter Tight"/>
              <a:sym typeface="Inter Tight"/>
            </a:endParaRPr>
          </a:p>
        </p:txBody>
      </p:sp>
      <p:sp>
        <p:nvSpPr>
          <p:cNvPr id="716" name="Google Shape;716;p107">
            <a:hlinkClick r:id="rId3"/>
          </p:cNvPr>
          <p:cNvSpPr txBox="1"/>
          <p:nvPr/>
        </p:nvSpPr>
        <p:spPr>
          <a:xfrm>
            <a:off x="849150" y="940048"/>
            <a:ext cx="7761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20"/>
        <p:cNvGrpSpPr/>
        <p:nvPr/>
      </p:nvGrpSpPr>
      <p:grpSpPr>
        <a:xfrm>
          <a:off x="0" y="0"/>
          <a:ext cx="0" cy="0"/>
          <a:chOff x="0" y="0"/>
          <a:chExt cx="0" cy="0"/>
        </a:xfrm>
      </p:grpSpPr>
      <p:sp>
        <p:nvSpPr>
          <p:cNvPr id="721" name="Google Shape;721;p108"/>
          <p:cNvSpPr/>
          <p:nvPr/>
        </p:nvSpPr>
        <p:spPr>
          <a:xfrm rot="-2556615">
            <a:off x="4106487" y="2202848"/>
            <a:ext cx="931009" cy="999380"/>
          </a:xfrm>
          <a:prstGeom prst="teardrop">
            <a:avLst>
              <a:gd name="adj" fmla="val 11994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2" name="Google Shape;722;p108"/>
          <p:cNvSpPr/>
          <p:nvPr/>
        </p:nvSpPr>
        <p:spPr>
          <a:xfrm>
            <a:off x="3043868" y="431450"/>
            <a:ext cx="2925900" cy="2855700"/>
          </a:xfrm>
          <a:prstGeom prst="ellipse">
            <a:avLst/>
          </a:prstGeom>
          <a:noFill/>
          <a:ln w="9525" cap="flat" cmpd="sng">
            <a:solidFill>
              <a:srgbClr val="FFFFFF"/>
            </a:solidFill>
            <a:prstDash val="solid"/>
            <a:round/>
            <a:headEnd type="none" w="sm" len="sm"/>
            <a:tailEnd type="none" w="sm" len="sm"/>
          </a:ln>
        </p:spPr>
        <p:txBody>
          <a:bodyPr spcFirstLastPara="1" wrap="square" lIns="113275" tIns="113275" rIns="113275" bIns="113275" anchor="ctr" anchorCtr="0">
            <a:noAutofit/>
          </a:bodyPr>
          <a:lstStyle/>
          <a:p>
            <a:pPr marL="0" lvl="0" indent="0" algn="ctr" rtl="0">
              <a:spcBef>
                <a:spcPts val="0"/>
              </a:spcBef>
              <a:spcAft>
                <a:spcPts val="0"/>
              </a:spcAft>
              <a:buNone/>
            </a:pPr>
            <a:endParaRPr sz="1734"/>
          </a:p>
        </p:txBody>
      </p:sp>
      <p:sp>
        <p:nvSpPr>
          <p:cNvPr id="723" name="Google Shape;723;p108"/>
          <p:cNvSpPr/>
          <p:nvPr/>
        </p:nvSpPr>
        <p:spPr>
          <a:xfrm>
            <a:off x="2212706" y="1568744"/>
            <a:ext cx="2925900" cy="2855700"/>
          </a:xfrm>
          <a:prstGeom prst="ellipse">
            <a:avLst/>
          </a:prstGeom>
          <a:noFill/>
          <a:ln w="9525" cap="flat" cmpd="sng">
            <a:solidFill>
              <a:srgbClr val="FFFFFF"/>
            </a:solidFill>
            <a:prstDash val="solid"/>
            <a:round/>
            <a:headEnd type="none" w="sm" len="sm"/>
            <a:tailEnd type="none" w="sm" len="sm"/>
          </a:ln>
        </p:spPr>
        <p:txBody>
          <a:bodyPr spcFirstLastPara="1" wrap="square" lIns="113275" tIns="113275" rIns="113275" bIns="113275" anchor="ctr" anchorCtr="0">
            <a:noAutofit/>
          </a:bodyPr>
          <a:lstStyle/>
          <a:p>
            <a:pPr marL="0" lvl="0" indent="0" algn="ctr" rtl="0">
              <a:spcBef>
                <a:spcPts val="0"/>
              </a:spcBef>
              <a:spcAft>
                <a:spcPts val="0"/>
              </a:spcAft>
              <a:buNone/>
            </a:pPr>
            <a:endParaRPr sz="1734"/>
          </a:p>
        </p:txBody>
      </p:sp>
      <p:sp>
        <p:nvSpPr>
          <p:cNvPr id="724" name="Google Shape;724;p108"/>
          <p:cNvSpPr/>
          <p:nvPr/>
        </p:nvSpPr>
        <p:spPr>
          <a:xfrm>
            <a:off x="4016752" y="1568744"/>
            <a:ext cx="2925900" cy="2855700"/>
          </a:xfrm>
          <a:prstGeom prst="ellipse">
            <a:avLst/>
          </a:prstGeom>
          <a:noFill/>
          <a:ln w="9525" cap="flat" cmpd="sng">
            <a:solidFill>
              <a:srgbClr val="FFFFFF"/>
            </a:solidFill>
            <a:prstDash val="solid"/>
            <a:round/>
            <a:headEnd type="none" w="sm" len="sm"/>
            <a:tailEnd type="none" w="sm" len="sm"/>
          </a:ln>
        </p:spPr>
        <p:txBody>
          <a:bodyPr spcFirstLastPara="1" wrap="square" lIns="113275" tIns="113275" rIns="113275" bIns="113275" anchor="ctr" anchorCtr="0">
            <a:noAutofit/>
          </a:bodyPr>
          <a:lstStyle/>
          <a:p>
            <a:pPr marL="0" lvl="0" indent="0" algn="ctr" rtl="0">
              <a:spcBef>
                <a:spcPts val="0"/>
              </a:spcBef>
              <a:spcAft>
                <a:spcPts val="0"/>
              </a:spcAft>
              <a:buNone/>
            </a:pPr>
            <a:endParaRPr sz="1734"/>
          </a:p>
        </p:txBody>
      </p:sp>
      <p:sp>
        <p:nvSpPr>
          <p:cNvPr id="725" name="Google Shape;725;p108"/>
          <p:cNvSpPr txBox="1"/>
          <p:nvPr/>
        </p:nvSpPr>
        <p:spPr>
          <a:xfrm>
            <a:off x="4100850" y="2463873"/>
            <a:ext cx="942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chemeClr val="dk1"/>
                </a:solidFill>
                <a:latin typeface="Inter Tight Medium"/>
                <a:ea typeface="Inter Tight Medium"/>
                <a:cs typeface="Inter Tight Medium"/>
                <a:sym typeface="Inter Tight Medium"/>
              </a:rPr>
              <a:t>MIXT</a:t>
            </a:r>
            <a:endParaRPr sz="1800">
              <a:solidFill>
                <a:schemeClr val="dk1"/>
              </a:solidFill>
              <a:latin typeface="Inter Tight Medium"/>
              <a:ea typeface="Inter Tight Medium"/>
              <a:cs typeface="Inter Tight Medium"/>
              <a:sym typeface="Inter Tight Medium"/>
            </a:endParaRPr>
          </a:p>
        </p:txBody>
      </p:sp>
      <p:sp>
        <p:nvSpPr>
          <p:cNvPr id="726" name="Google Shape;726;p108"/>
          <p:cNvSpPr txBox="1"/>
          <p:nvPr/>
        </p:nvSpPr>
        <p:spPr>
          <a:xfrm>
            <a:off x="3638280" y="742825"/>
            <a:ext cx="1721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800">
                <a:solidFill>
                  <a:srgbClr val="FFFFFF"/>
                </a:solidFill>
                <a:latin typeface="Inter Tight Medium"/>
                <a:ea typeface="Inter Tight Medium"/>
                <a:cs typeface="Inter Tight Medium"/>
                <a:sym typeface="Inter Tight Medium"/>
              </a:rPr>
              <a:t>EVENIMENT</a:t>
            </a:r>
            <a:endParaRPr sz="1800">
              <a:solidFill>
                <a:srgbClr val="FFFFFF"/>
              </a:solidFill>
              <a:latin typeface="Inter Tight Medium"/>
              <a:ea typeface="Inter Tight Medium"/>
              <a:cs typeface="Inter Tight Medium"/>
              <a:sym typeface="Inter Tight Medium"/>
            </a:endParaRPr>
          </a:p>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DE ÎNVĂȚARE</a:t>
            </a:r>
            <a:endParaRPr sz="1800">
              <a:solidFill>
                <a:srgbClr val="FFFFFF"/>
              </a:solidFill>
              <a:latin typeface="Inter Tight Medium"/>
              <a:ea typeface="Inter Tight Medium"/>
              <a:cs typeface="Inter Tight Medium"/>
              <a:sym typeface="Inter Tight Medium"/>
            </a:endParaRPr>
          </a:p>
        </p:txBody>
      </p:sp>
      <p:sp>
        <p:nvSpPr>
          <p:cNvPr id="727" name="Google Shape;727;p108"/>
          <p:cNvSpPr txBox="1"/>
          <p:nvPr/>
        </p:nvSpPr>
        <p:spPr>
          <a:xfrm>
            <a:off x="2416809" y="3097945"/>
            <a:ext cx="17211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PREGĂTIRE EVENIMENT</a:t>
            </a:r>
            <a:endParaRPr sz="1800">
              <a:solidFill>
                <a:srgbClr val="FFFFFF"/>
              </a:solidFill>
              <a:latin typeface="Inter Tight Medium"/>
              <a:ea typeface="Inter Tight Medium"/>
              <a:cs typeface="Inter Tight Medium"/>
              <a:sym typeface="Inter Tight Medium"/>
            </a:endParaRPr>
          </a:p>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DE ÎNVĂȚARE</a:t>
            </a:r>
            <a:endParaRPr sz="1800">
              <a:solidFill>
                <a:srgbClr val="FFFFFF"/>
              </a:solidFill>
              <a:latin typeface="Inter Tight Medium"/>
              <a:ea typeface="Inter Tight Medium"/>
              <a:cs typeface="Inter Tight Medium"/>
              <a:sym typeface="Inter Tight Medium"/>
            </a:endParaRPr>
          </a:p>
        </p:txBody>
      </p:sp>
      <p:sp>
        <p:nvSpPr>
          <p:cNvPr id="728" name="Google Shape;728;p108"/>
          <p:cNvSpPr txBox="1"/>
          <p:nvPr/>
        </p:nvSpPr>
        <p:spPr>
          <a:xfrm>
            <a:off x="4997738" y="3097945"/>
            <a:ext cx="17211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EVALUARE EVENIMENT</a:t>
            </a:r>
            <a:endParaRPr sz="1800">
              <a:solidFill>
                <a:srgbClr val="FFFFFF"/>
              </a:solidFill>
              <a:latin typeface="Inter Tight Medium"/>
              <a:ea typeface="Inter Tight Medium"/>
              <a:cs typeface="Inter Tight Medium"/>
              <a:sym typeface="Inter Tight Medium"/>
            </a:endParaRPr>
          </a:p>
          <a:p>
            <a:pPr marL="0" lvl="0" indent="0" algn="ctr" rtl="0">
              <a:spcBef>
                <a:spcPts val="0"/>
              </a:spcBef>
              <a:spcAft>
                <a:spcPts val="0"/>
              </a:spcAft>
              <a:buNone/>
            </a:pPr>
            <a:r>
              <a:rPr lang="en" sz="1800">
                <a:solidFill>
                  <a:srgbClr val="FFFFFF"/>
                </a:solidFill>
                <a:latin typeface="Inter Tight Medium"/>
                <a:ea typeface="Inter Tight Medium"/>
                <a:cs typeface="Inter Tight Medium"/>
                <a:sym typeface="Inter Tight Medium"/>
              </a:rPr>
              <a:t>DE ÎNVĂȚARE</a:t>
            </a:r>
            <a:endParaRPr sz="1800">
              <a:solidFill>
                <a:srgbClr val="FFFFFF"/>
              </a:solidFill>
              <a:latin typeface="Inter Tight Medium"/>
              <a:ea typeface="Inter Tight Medium"/>
              <a:cs typeface="Inter Tight Medium"/>
              <a:sym typeface="Inter Tight Medium"/>
            </a:endParaRPr>
          </a:p>
        </p:txBody>
      </p:sp>
      <p:sp>
        <p:nvSpPr>
          <p:cNvPr id="729" name="Google Shape;729;p108"/>
          <p:cNvSpPr txBox="1"/>
          <p:nvPr/>
        </p:nvSpPr>
        <p:spPr>
          <a:xfrm>
            <a:off x="2796310" y="1810075"/>
            <a:ext cx="1721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Inter Tight Medium"/>
                <a:ea typeface="Inter Tight Medium"/>
                <a:cs typeface="Inter Tight Medium"/>
                <a:sym typeface="Inter Tight Medium"/>
              </a:rPr>
              <a:t>instrumente</a:t>
            </a:r>
            <a:endParaRPr>
              <a:solidFill>
                <a:srgbClr val="FFFFFF"/>
              </a:solidFill>
              <a:latin typeface="Inter Tight Medium"/>
              <a:ea typeface="Inter Tight Medium"/>
              <a:cs typeface="Inter Tight Medium"/>
              <a:sym typeface="Inter Tight Medium"/>
            </a:endParaRPr>
          </a:p>
        </p:txBody>
      </p:sp>
      <p:sp>
        <p:nvSpPr>
          <p:cNvPr id="730" name="Google Shape;730;p108"/>
          <p:cNvSpPr txBox="1"/>
          <p:nvPr/>
        </p:nvSpPr>
        <p:spPr>
          <a:xfrm>
            <a:off x="4492882" y="1806762"/>
            <a:ext cx="1721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Inter Tight Medium"/>
                <a:ea typeface="Inter Tight Medium"/>
                <a:cs typeface="Inter Tight Medium"/>
                <a:sym typeface="Inter Tight Medium"/>
              </a:rPr>
              <a:t>instrumente</a:t>
            </a:r>
            <a:endParaRPr>
              <a:solidFill>
                <a:srgbClr val="FFFFFF"/>
              </a:solidFill>
              <a:latin typeface="Inter Tight Medium"/>
              <a:ea typeface="Inter Tight Medium"/>
              <a:cs typeface="Inter Tight Medium"/>
              <a:sym typeface="Inter Tight Medium"/>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34"/>
        <p:cNvGrpSpPr/>
        <p:nvPr/>
      </p:nvGrpSpPr>
      <p:grpSpPr>
        <a:xfrm>
          <a:off x="0" y="0"/>
          <a:ext cx="0" cy="0"/>
          <a:chOff x="0" y="0"/>
          <a:chExt cx="0" cy="0"/>
        </a:xfrm>
      </p:grpSpPr>
      <p:sp>
        <p:nvSpPr>
          <p:cNvPr id="735" name="Google Shape;735;p109"/>
          <p:cNvSpPr txBox="1"/>
          <p:nvPr/>
        </p:nvSpPr>
        <p:spPr>
          <a:xfrm>
            <a:off x="753500" y="513129"/>
            <a:ext cx="7761600" cy="76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b="1">
                <a:solidFill>
                  <a:srgbClr val="FFFFFF"/>
                </a:solidFill>
                <a:latin typeface="Inter Tight"/>
                <a:ea typeface="Inter Tight"/>
                <a:cs typeface="Inter Tight"/>
                <a:sym typeface="Inter Tight"/>
              </a:rPr>
              <a:t>Blended learning (învățare mixtă) - </a:t>
            </a:r>
            <a:endParaRPr sz="19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1900">
                <a:solidFill>
                  <a:srgbClr val="FFFFFF"/>
                </a:solidFill>
                <a:latin typeface="Inter Tight"/>
                <a:ea typeface="Inter Tight"/>
                <a:cs typeface="Inter Tight"/>
                <a:sym typeface="Inter Tight"/>
              </a:rPr>
              <a:t>forma hibridă între predarea față-în-față și cea online,</a:t>
            </a:r>
            <a:r>
              <a:rPr lang="en" sz="1900" b="1">
                <a:solidFill>
                  <a:srgbClr val="FFFFFF"/>
                </a:solidFill>
                <a:latin typeface="Inter Tight"/>
                <a:ea typeface="Inter Tight"/>
                <a:cs typeface="Inter Tight"/>
                <a:sym typeface="Inter Tight"/>
              </a:rPr>
              <a:t> </a:t>
            </a:r>
            <a:r>
              <a:rPr lang="en" sz="1900" b="1">
                <a:solidFill>
                  <a:srgbClr val="FFFF00"/>
                </a:solidFill>
                <a:latin typeface="Inter Tight"/>
                <a:ea typeface="Inter Tight"/>
                <a:cs typeface="Inter Tight"/>
                <a:sym typeface="Inter Tight"/>
              </a:rPr>
              <a:t>by design</a:t>
            </a:r>
            <a:r>
              <a:rPr lang="en" sz="1900" b="1">
                <a:solidFill>
                  <a:srgbClr val="FFFFFF"/>
                </a:solidFill>
                <a:latin typeface="Inter Tight"/>
                <a:ea typeface="Inter Tight"/>
                <a:cs typeface="Inter Tight"/>
                <a:sym typeface="Inter Tight"/>
              </a:rPr>
              <a:t>.</a:t>
            </a:r>
            <a:endParaRPr sz="1900" b="1">
              <a:solidFill>
                <a:srgbClr val="FFFFFF"/>
              </a:solidFill>
              <a:latin typeface="Inter Tight"/>
              <a:ea typeface="Inter Tight"/>
              <a:cs typeface="Inter Tight"/>
              <a:sym typeface="Inter Tight"/>
            </a:endParaRPr>
          </a:p>
        </p:txBody>
      </p:sp>
      <p:sp>
        <p:nvSpPr>
          <p:cNvPr id="736" name="Google Shape;736;p109"/>
          <p:cNvSpPr/>
          <p:nvPr/>
        </p:nvSpPr>
        <p:spPr>
          <a:xfrm>
            <a:off x="287975" y="1759925"/>
            <a:ext cx="2073600" cy="29748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Analiză preliminară &amp; planificare</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300">
                <a:latin typeface="Inter Tight Light"/>
                <a:ea typeface="Inter Tight Light"/>
                <a:cs typeface="Inter Tight Light"/>
                <a:sym typeface="Inter Tight Light"/>
              </a:rPr>
              <a:t>Evaluare nevoi, infrastructură, competenţe, profil cursanţi</a:t>
            </a:r>
            <a:br>
              <a:rPr lang="en" sz="1300">
                <a:latin typeface="Inter Tight Light"/>
                <a:ea typeface="Inter Tight Light"/>
                <a:cs typeface="Inter Tight Light"/>
                <a:sym typeface="Inter Tight Light"/>
              </a:rPr>
            </a:br>
            <a:endParaRPr sz="1300">
              <a:latin typeface="Inter Tight Light"/>
              <a:ea typeface="Inter Tight Light"/>
              <a:cs typeface="Inter Tight Light"/>
              <a:sym typeface="Inter Tight Light"/>
            </a:endParaRPr>
          </a:p>
          <a:p>
            <a:pPr marL="0" lvl="0" indent="0" algn="ctr" rtl="0">
              <a:spcBef>
                <a:spcPts val="0"/>
              </a:spcBef>
              <a:spcAft>
                <a:spcPts val="0"/>
              </a:spcAft>
              <a:buClr>
                <a:schemeClr val="dk1"/>
              </a:buClr>
              <a:buSzPts val="1100"/>
              <a:buFont typeface="Arial"/>
              <a:buNone/>
            </a:pPr>
            <a:r>
              <a:rPr lang="en" sz="1300">
                <a:latin typeface="Inter Tight Light"/>
                <a:ea typeface="Inter Tight Light"/>
                <a:cs typeface="Inter Tight Light"/>
                <a:sym typeface="Inter Tight Light"/>
              </a:rPr>
              <a:t>Stabilirea obiectivelor, selectarea mixului online-faţă-în-faţă</a:t>
            </a:r>
            <a:br>
              <a:rPr lang="en" sz="1300">
                <a:latin typeface="Inter Tight Light"/>
                <a:ea typeface="Inter Tight Light"/>
                <a:cs typeface="Inter Tight Light"/>
                <a:sym typeface="Inter Tight Light"/>
              </a:rPr>
            </a:br>
            <a:endParaRPr sz="1300">
              <a:latin typeface="Inter Tight Light"/>
              <a:ea typeface="Inter Tight Light"/>
              <a:cs typeface="Inter Tight Light"/>
              <a:sym typeface="Inter Tight Light"/>
            </a:endParaRPr>
          </a:p>
          <a:p>
            <a:pPr marL="0" lvl="0" indent="0" algn="ctr" rtl="0">
              <a:spcBef>
                <a:spcPts val="0"/>
              </a:spcBef>
              <a:spcAft>
                <a:spcPts val="0"/>
              </a:spcAft>
              <a:buNone/>
            </a:pPr>
            <a:r>
              <a:rPr lang="en" sz="1300">
                <a:latin typeface="Inter Tight Light"/>
                <a:ea typeface="Inter Tight Light"/>
                <a:cs typeface="Inter Tight Light"/>
                <a:sym typeface="Inter Tight Light"/>
              </a:rPr>
              <a:t>Alocarea resurselor</a:t>
            </a:r>
            <a:endParaRPr sz="1300">
              <a:latin typeface="Inter Tight Light"/>
              <a:ea typeface="Inter Tight Light"/>
              <a:cs typeface="Inter Tight Light"/>
              <a:sym typeface="Inter Tight Light"/>
            </a:endParaRPr>
          </a:p>
        </p:txBody>
      </p:sp>
      <p:sp>
        <p:nvSpPr>
          <p:cNvPr id="737" name="Google Shape;737;p109"/>
          <p:cNvSpPr/>
          <p:nvPr/>
        </p:nvSpPr>
        <p:spPr>
          <a:xfrm>
            <a:off x="2427390" y="1764579"/>
            <a:ext cx="2184900" cy="29748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Design &amp; dezvoltare</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200">
                <a:latin typeface="Inter Tight Light"/>
                <a:ea typeface="Inter Tight Light"/>
                <a:cs typeface="Inter Tight Light"/>
                <a:sym typeface="Inter Tight Light"/>
              </a:rPr>
              <a:t>Construirea curriculumului hibrid, stabilirea componentelor online vs prezenţă</a:t>
            </a:r>
            <a:br>
              <a:rPr lang="en" sz="1200" b="1">
                <a:latin typeface="Inter Tight"/>
                <a:ea typeface="Inter Tight"/>
                <a:cs typeface="Inter Tight"/>
                <a:sym typeface="Inter Tight"/>
              </a:rPr>
            </a:br>
            <a:endParaRPr sz="12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200">
                <a:latin typeface="Inter Tight Light"/>
                <a:ea typeface="Inter Tight Light"/>
                <a:cs typeface="Inter Tight Light"/>
                <a:sym typeface="Inter Tight Light"/>
              </a:rPr>
              <a:t>Platformă/tehnologie, materiale, activităţi interactive</a:t>
            </a:r>
            <a:br>
              <a:rPr lang="en" sz="1200">
                <a:latin typeface="Inter Tight Light"/>
                <a:ea typeface="Inter Tight Light"/>
                <a:cs typeface="Inter Tight Light"/>
                <a:sym typeface="Inter Tight Light"/>
              </a:rPr>
            </a:br>
            <a:endParaRPr sz="1200">
              <a:latin typeface="Inter Tight Light"/>
              <a:ea typeface="Inter Tight Light"/>
              <a:cs typeface="Inter Tight Light"/>
              <a:sym typeface="Inter Tight Light"/>
            </a:endParaRPr>
          </a:p>
          <a:p>
            <a:pPr marL="0" lvl="0" indent="0" algn="ctr" rtl="0">
              <a:spcBef>
                <a:spcPts val="0"/>
              </a:spcBef>
              <a:spcAft>
                <a:spcPts val="0"/>
              </a:spcAft>
              <a:buClr>
                <a:schemeClr val="dk1"/>
              </a:buClr>
              <a:buSzPts val="1100"/>
              <a:buFont typeface="Arial"/>
              <a:buNone/>
            </a:pPr>
            <a:r>
              <a:rPr lang="en" sz="1200">
                <a:latin typeface="Inter Tight Light"/>
                <a:ea typeface="Inter Tight Light"/>
                <a:cs typeface="Inter Tight Light"/>
                <a:sym typeface="Inter Tight Light"/>
              </a:rPr>
              <a:t>Pregătirea instructorilor şi orientare pentru cursanţi</a:t>
            </a:r>
            <a:endParaRPr sz="1200">
              <a:latin typeface="Inter Tight Light"/>
              <a:ea typeface="Inter Tight Light"/>
              <a:cs typeface="Inter Tight Light"/>
              <a:sym typeface="Inter Tight Light"/>
            </a:endParaRPr>
          </a:p>
          <a:p>
            <a:pPr marL="0" lvl="0" indent="0" algn="ctr" rtl="0">
              <a:spcBef>
                <a:spcPts val="0"/>
              </a:spcBef>
              <a:spcAft>
                <a:spcPts val="0"/>
              </a:spcAft>
              <a:buNone/>
            </a:pPr>
            <a:endParaRPr sz="1300">
              <a:latin typeface="Inter Tight Light"/>
              <a:ea typeface="Inter Tight Light"/>
              <a:cs typeface="Inter Tight Light"/>
              <a:sym typeface="Inter Tight Light"/>
            </a:endParaRPr>
          </a:p>
        </p:txBody>
      </p:sp>
      <p:sp>
        <p:nvSpPr>
          <p:cNvPr id="738" name="Google Shape;738;p109"/>
          <p:cNvSpPr/>
          <p:nvPr/>
        </p:nvSpPr>
        <p:spPr>
          <a:xfrm>
            <a:off x="4680325" y="1748575"/>
            <a:ext cx="2073600" cy="3036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Implementare &amp; livrare</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300">
                <a:latin typeface="Inter Tight ExtraLight"/>
                <a:ea typeface="Inter Tight ExtraLight"/>
                <a:cs typeface="Inter Tight ExtraLight"/>
                <a:sym typeface="Inter Tight ExtraLight"/>
              </a:rPr>
              <a:t>Lansarea programului, derularea activităţii</a:t>
            </a:r>
            <a:br>
              <a:rPr lang="en" sz="1300">
                <a:latin typeface="Inter Tight ExtraLight"/>
                <a:ea typeface="Inter Tight ExtraLight"/>
                <a:cs typeface="Inter Tight ExtraLight"/>
                <a:sym typeface="Inter Tight ExtraLight"/>
              </a:rPr>
            </a:b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r>
              <a:rPr lang="en" sz="1300">
                <a:latin typeface="Inter Tight ExtraLight"/>
                <a:ea typeface="Inter Tight ExtraLight"/>
                <a:cs typeface="Inter Tight ExtraLight"/>
                <a:sym typeface="Inter Tight ExtraLight"/>
              </a:rPr>
              <a:t>Monitorizare, suport tehnic, comunicare regulată</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p:txBody>
      </p:sp>
      <p:sp>
        <p:nvSpPr>
          <p:cNvPr id="739" name="Google Shape;739;p109"/>
          <p:cNvSpPr/>
          <p:nvPr/>
        </p:nvSpPr>
        <p:spPr>
          <a:xfrm>
            <a:off x="6819723" y="1748698"/>
            <a:ext cx="2148900" cy="3036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Evaluare &amp; îmbunătăţire</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300">
                <a:latin typeface="Inter Tight ExtraLight"/>
                <a:ea typeface="Inter Tight ExtraLight"/>
                <a:cs typeface="Inter Tight ExtraLight"/>
                <a:sym typeface="Inter Tight ExtraLight"/>
              </a:rPr>
              <a:t>Colectarea feedback-ului, analiza datelor (participare, rezultate)</a:t>
            </a:r>
            <a:br>
              <a:rPr lang="en" sz="1300">
                <a:latin typeface="Inter Tight ExtraLight"/>
                <a:ea typeface="Inter Tight ExtraLight"/>
                <a:cs typeface="Inter Tight ExtraLight"/>
                <a:sym typeface="Inter Tight ExtraLight"/>
              </a:rPr>
            </a:b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r>
              <a:rPr lang="en" sz="1300">
                <a:latin typeface="Inter Tight ExtraLight"/>
                <a:ea typeface="Inter Tight ExtraLight"/>
                <a:cs typeface="Inter Tight ExtraLight"/>
                <a:sym typeface="Inter Tight ExtraLight"/>
              </a:rPr>
              <a:t>Ajustare model, scalare dacă e cazul</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43"/>
        <p:cNvGrpSpPr/>
        <p:nvPr/>
      </p:nvGrpSpPr>
      <p:grpSpPr>
        <a:xfrm>
          <a:off x="0" y="0"/>
          <a:ext cx="0" cy="0"/>
          <a:chOff x="0" y="0"/>
          <a:chExt cx="0" cy="0"/>
        </a:xfrm>
      </p:grpSpPr>
      <p:sp>
        <p:nvSpPr>
          <p:cNvPr id="744" name="Google Shape;744;p110"/>
          <p:cNvSpPr txBox="1"/>
          <p:nvPr/>
        </p:nvSpPr>
        <p:spPr>
          <a:xfrm>
            <a:off x="753500" y="513129"/>
            <a:ext cx="77616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200" b="1">
                <a:solidFill>
                  <a:srgbClr val="FFFFFF"/>
                </a:solidFill>
                <a:latin typeface="Inter Tight"/>
                <a:ea typeface="Inter Tight"/>
                <a:cs typeface="Inter Tight"/>
                <a:sym typeface="Inter Tight"/>
              </a:rPr>
              <a:t>Tipuri de blended learning</a:t>
            </a:r>
            <a:endParaRPr sz="2200" b="1">
              <a:solidFill>
                <a:srgbClr val="FFFFFF"/>
              </a:solidFill>
              <a:latin typeface="Inter Tight"/>
              <a:ea typeface="Inter Tight"/>
              <a:cs typeface="Inter Tight"/>
              <a:sym typeface="Inter Tight"/>
            </a:endParaRPr>
          </a:p>
        </p:txBody>
      </p:sp>
      <p:sp>
        <p:nvSpPr>
          <p:cNvPr id="745" name="Google Shape;745;p110"/>
          <p:cNvSpPr/>
          <p:nvPr/>
        </p:nvSpPr>
        <p:spPr>
          <a:xfrm>
            <a:off x="287975" y="1555548"/>
            <a:ext cx="2073600" cy="29748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Modelul </a:t>
            </a:r>
            <a:r>
              <a:rPr lang="en" sz="1300" b="1">
                <a:solidFill>
                  <a:srgbClr val="FF0000"/>
                </a:solidFill>
                <a:latin typeface="Inter Tight"/>
                <a:ea typeface="Inter Tight"/>
                <a:cs typeface="Inter Tight"/>
                <a:sym typeface="Inter Tight"/>
              </a:rPr>
              <a:t>Rotation</a:t>
            </a:r>
            <a:r>
              <a:rPr lang="en" sz="1300" b="1">
                <a:latin typeface="Inter Tight"/>
                <a:ea typeface="Inter Tight"/>
                <a:cs typeface="Inter Tight"/>
                <a:sym typeface="Inter Tight"/>
              </a:rPr>
              <a:t> (rotație)</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a:latin typeface="Inter Tight Light"/>
                <a:ea typeface="Inter Tight Light"/>
                <a:cs typeface="Inter Tight Light"/>
                <a:sym typeface="Inter Tight Light"/>
              </a:rPr>
              <a:t>Schimbarea (rotația) spațiilor.</a:t>
            </a:r>
            <a:endParaRPr sz="1300">
              <a:latin typeface="Inter Tight Light"/>
              <a:ea typeface="Inter Tight Light"/>
              <a:cs typeface="Inter Tight Light"/>
              <a:sym typeface="Inter Tight Light"/>
            </a:endParaRPr>
          </a:p>
          <a:p>
            <a:pPr marL="0" lvl="0" indent="0" algn="ctr" rtl="0">
              <a:spcBef>
                <a:spcPts val="0"/>
              </a:spcBef>
              <a:spcAft>
                <a:spcPts val="0"/>
              </a:spcAft>
              <a:buNone/>
            </a:pPr>
            <a:endParaRPr sz="1300">
              <a:latin typeface="Inter Tight Light"/>
              <a:ea typeface="Inter Tight Light"/>
              <a:cs typeface="Inter Tight Light"/>
              <a:sym typeface="Inter Tight Light"/>
            </a:endParaRPr>
          </a:p>
          <a:p>
            <a:pPr marL="0" lvl="0" indent="0" algn="ctr" rtl="0">
              <a:spcBef>
                <a:spcPts val="0"/>
              </a:spcBef>
              <a:spcAft>
                <a:spcPts val="0"/>
              </a:spcAft>
              <a:buNone/>
            </a:pPr>
            <a:r>
              <a:rPr lang="en" sz="1100" b="1">
                <a:latin typeface="Inter Tight"/>
                <a:ea typeface="Inter Tight"/>
                <a:cs typeface="Inter Tight"/>
                <a:sym typeface="Inter Tight"/>
              </a:rPr>
              <a:t>Station Rotation </a:t>
            </a:r>
            <a:r>
              <a:rPr lang="en" sz="1100">
                <a:latin typeface="Inter Tight Light"/>
                <a:ea typeface="Inter Tight Light"/>
                <a:cs typeface="Inter Tight Light"/>
                <a:sym typeface="Inter Tight Light"/>
              </a:rPr>
              <a:t>(sală, profesor, grup) </a:t>
            </a:r>
            <a:r>
              <a:rPr lang="en" sz="1100" b="1">
                <a:latin typeface="Inter Tight"/>
                <a:ea typeface="Inter Tight"/>
                <a:cs typeface="Inter Tight"/>
                <a:sym typeface="Inter Tight"/>
              </a:rPr>
              <a:t>Lab Rotation</a:t>
            </a:r>
            <a:r>
              <a:rPr lang="en" sz="1100">
                <a:latin typeface="Inter Tight Light"/>
                <a:ea typeface="Inter Tight Light"/>
                <a:cs typeface="Inter Tight Light"/>
                <a:sym typeface="Inter Tight Light"/>
              </a:rPr>
              <a:t> (clasă normală, laborator, online) F</a:t>
            </a:r>
            <a:r>
              <a:rPr lang="en" sz="1100" b="1">
                <a:latin typeface="Inter Tight"/>
                <a:ea typeface="Inter Tight"/>
                <a:cs typeface="Inter Tight"/>
                <a:sym typeface="Inter Tight"/>
              </a:rPr>
              <a:t>lipped Classroom</a:t>
            </a:r>
            <a:r>
              <a:rPr lang="en" sz="1100">
                <a:latin typeface="Inter Tight Light"/>
                <a:ea typeface="Inter Tight Light"/>
                <a:cs typeface="Inter Tight Light"/>
                <a:sym typeface="Inter Tight Light"/>
              </a:rPr>
              <a:t> (teoria digitală, aplicare offline) </a:t>
            </a:r>
            <a:r>
              <a:rPr lang="en" sz="1100" b="1">
                <a:latin typeface="Inter Tight"/>
                <a:ea typeface="Inter Tight"/>
                <a:cs typeface="Inter Tight"/>
                <a:sym typeface="Inter Tight"/>
              </a:rPr>
              <a:t>Individual Rotation</a:t>
            </a:r>
            <a:r>
              <a:rPr lang="en" sz="1100">
                <a:latin typeface="Inter Tight Light"/>
                <a:ea typeface="Inter Tight Light"/>
                <a:cs typeface="Inter Tight Light"/>
                <a:sym typeface="Inter Tight Light"/>
              </a:rPr>
              <a:t> (alegere individuală)</a:t>
            </a:r>
            <a:endParaRPr sz="1100">
              <a:latin typeface="Inter Tight Light"/>
              <a:ea typeface="Inter Tight Light"/>
              <a:cs typeface="Inter Tight Light"/>
              <a:sym typeface="Inter Tight Light"/>
            </a:endParaRPr>
          </a:p>
        </p:txBody>
      </p:sp>
      <p:sp>
        <p:nvSpPr>
          <p:cNvPr id="746" name="Google Shape;746;p110"/>
          <p:cNvSpPr/>
          <p:nvPr/>
        </p:nvSpPr>
        <p:spPr>
          <a:xfrm>
            <a:off x="2427390" y="1560202"/>
            <a:ext cx="2184900" cy="29748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Modelul </a:t>
            </a:r>
            <a:r>
              <a:rPr lang="en" sz="1300" b="1">
                <a:solidFill>
                  <a:srgbClr val="FF0000"/>
                </a:solidFill>
                <a:latin typeface="Inter Tight"/>
                <a:ea typeface="Inter Tight"/>
                <a:cs typeface="Inter Tight"/>
                <a:sym typeface="Inter Tight"/>
              </a:rPr>
              <a:t>Flex</a:t>
            </a:r>
            <a:endParaRPr sz="1300" b="1">
              <a:solidFill>
                <a:srgbClr val="FF0000"/>
              </a:solidFill>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200">
                <a:latin typeface="Inter Tight Light"/>
                <a:ea typeface="Inter Tight Light"/>
                <a:cs typeface="Inter Tight Light"/>
                <a:sym typeface="Inter Tight Light"/>
              </a:rPr>
              <a:t>Învățarea are loc </a:t>
            </a:r>
            <a:r>
              <a:rPr lang="en" sz="1200" b="1">
                <a:latin typeface="Inter Tight"/>
                <a:ea typeface="Inter Tight"/>
                <a:cs typeface="Inter Tight"/>
                <a:sym typeface="Inter Tight"/>
              </a:rPr>
              <a:t>în mare parte online</a:t>
            </a:r>
            <a:r>
              <a:rPr lang="en" sz="1200">
                <a:latin typeface="Inter Tight Light"/>
                <a:ea typeface="Inter Tight Light"/>
                <a:cs typeface="Inter Tight Light"/>
                <a:sym typeface="Inter Tight Light"/>
              </a:rPr>
              <a:t>; profesorul oferă sprijin individual sau de grup, în funcție de nevoi. </a:t>
            </a:r>
            <a:endParaRPr sz="1200">
              <a:latin typeface="Inter Tight Light"/>
              <a:ea typeface="Inter Tight Light"/>
              <a:cs typeface="Inter Tight Light"/>
              <a:sym typeface="Inter Tight Light"/>
            </a:endParaRPr>
          </a:p>
          <a:p>
            <a:pPr marL="0" lvl="0" indent="0" algn="ctr" rtl="0">
              <a:spcBef>
                <a:spcPts val="0"/>
              </a:spcBef>
              <a:spcAft>
                <a:spcPts val="0"/>
              </a:spcAft>
              <a:buNone/>
            </a:pPr>
            <a:r>
              <a:rPr lang="en" sz="1200">
                <a:latin typeface="Inter Tight Light"/>
                <a:ea typeface="Inter Tight Light"/>
                <a:cs typeface="Inter Tight Light"/>
                <a:sym typeface="Inter Tight Light"/>
              </a:rPr>
              <a:t>Elevii avansează în ritmul lor</a:t>
            </a:r>
            <a:endParaRPr sz="1200">
              <a:latin typeface="Inter Tight Light"/>
              <a:ea typeface="Inter Tight Light"/>
              <a:cs typeface="Inter Tight Light"/>
              <a:sym typeface="Inter Tight Light"/>
            </a:endParaRPr>
          </a:p>
          <a:p>
            <a:pPr marL="0" lvl="0" indent="0" algn="ctr" rtl="0">
              <a:spcBef>
                <a:spcPts val="0"/>
              </a:spcBef>
              <a:spcAft>
                <a:spcPts val="0"/>
              </a:spcAft>
              <a:buNone/>
            </a:pPr>
            <a:endParaRPr sz="1300">
              <a:latin typeface="Inter Tight Light"/>
              <a:ea typeface="Inter Tight Light"/>
              <a:cs typeface="Inter Tight Light"/>
              <a:sym typeface="Inter Tight Light"/>
            </a:endParaRPr>
          </a:p>
        </p:txBody>
      </p:sp>
      <p:sp>
        <p:nvSpPr>
          <p:cNvPr id="747" name="Google Shape;747;p110"/>
          <p:cNvSpPr/>
          <p:nvPr/>
        </p:nvSpPr>
        <p:spPr>
          <a:xfrm>
            <a:off x="4680325" y="1544198"/>
            <a:ext cx="2073600" cy="3036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b="1">
                <a:latin typeface="Inter Tight"/>
                <a:ea typeface="Inter Tight"/>
                <a:cs typeface="Inter Tight"/>
                <a:sym typeface="Inter Tight"/>
              </a:rPr>
              <a:t>Modelul </a:t>
            </a:r>
            <a:r>
              <a:rPr lang="en" sz="1300" b="1">
                <a:solidFill>
                  <a:srgbClr val="FF0000"/>
                </a:solidFill>
                <a:latin typeface="Inter Tight"/>
                <a:ea typeface="Inter Tight"/>
                <a:cs typeface="Inter Tight"/>
                <a:sym typeface="Inter Tight"/>
              </a:rPr>
              <a:t>A La Carte</a:t>
            </a:r>
            <a:endParaRPr sz="1300" b="1">
              <a:solidFill>
                <a:srgbClr val="FF0000"/>
              </a:solidFill>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a:latin typeface="Inter Tight ExtraLight"/>
                <a:ea typeface="Inter Tight ExtraLight"/>
                <a:cs typeface="Inter Tight ExtraLight"/>
                <a:sym typeface="Inter Tight ExtraLight"/>
              </a:rPr>
              <a:t>Studenții aleg </a:t>
            </a:r>
            <a:r>
              <a:rPr lang="en" sz="1300" b="1">
                <a:latin typeface="Inter Tight"/>
                <a:ea typeface="Inter Tight"/>
                <a:cs typeface="Inter Tight"/>
                <a:sym typeface="Inter Tight"/>
              </a:rPr>
              <a:t>unele cursuri în format online</a:t>
            </a:r>
            <a:r>
              <a:rPr lang="en" sz="1300">
                <a:latin typeface="Inter Tight ExtraLight"/>
                <a:ea typeface="Inter Tight ExtraLight"/>
                <a:cs typeface="Inter Tight ExtraLight"/>
                <a:sym typeface="Inter Tight ExtraLight"/>
              </a:rPr>
              <a:t> (de la alte instituții) și altele în format clasic. </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r>
              <a:rPr lang="en" sz="1300">
                <a:latin typeface="Inter Tight ExtraLight"/>
                <a:ea typeface="Inter Tight ExtraLight"/>
                <a:cs typeface="Inter Tight ExtraLight"/>
                <a:sym typeface="Inter Tight ExtraLight"/>
              </a:rPr>
              <a:t>E des întâlnit în învățământul superior.</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p:txBody>
      </p:sp>
      <p:sp>
        <p:nvSpPr>
          <p:cNvPr id="748" name="Google Shape;748;p110"/>
          <p:cNvSpPr/>
          <p:nvPr/>
        </p:nvSpPr>
        <p:spPr>
          <a:xfrm>
            <a:off x="6819723" y="1544321"/>
            <a:ext cx="2148900" cy="30363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Modelul </a:t>
            </a:r>
            <a:r>
              <a:rPr lang="en" sz="1300" b="1">
                <a:solidFill>
                  <a:srgbClr val="FF0000"/>
                </a:solidFill>
                <a:latin typeface="Inter Tight"/>
                <a:ea typeface="Inter Tight"/>
                <a:cs typeface="Inter Tight"/>
                <a:sym typeface="Inter Tight"/>
              </a:rPr>
              <a:t>Enriched Virtual</a:t>
            </a:r>
            <a:r>
              <a:rPr lang="en" sz="1300" b="1">
                <a:latin typeface="Inter Tight"/>
                <a:ea typeface="Inter Tight"/>
                <a:cs typeface="Inter Tight"/>
                <a:sym typeface="Inter Tight"/>
              </a:rPr>
              <a:t> (îmbogățit virtual)</a:t>
            </a:r>
            <a:endParaRPr sz="1300" b="1">
              <a:latin typeface="Inter Tight"/>
              <a:ea typeface="Inter Tight"/>
              <a:cs typeface="Inter Tight"/>
              <a:sym typeface="Inter Tight"/>
            </a:endParaRPr>
          </a:p>
          <a:p>
            <a:pPr marL="0" lvl="0" indent="0" algn="l"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a:latin typeface="Inter Tight ExtraLight"/>
                <a:ea typeface="Inter Tight ExtraLight"/>
                <a:cs typeface="Inter Tight ExtraLight"/>
                <a:sym typeface="Inter Tight ExtraLight"/>
              </a:rPr>
              <a:t>Cursurile se desfășoară </a:t>
            </a:r>
            <a:r>
              <a:rPr lang="en" sz="1300" b="1">
                <a:latin typeface="Inter Tight"/>
                <a:ea typeface="Inter Tight"/>
                <a:cs typeface="Inter Tight"/>
                <a:sym typeface="Inter Tight"/>
              </a:rPr>
              <a:t>preponderent online</a:t>
            </a:r>
            <a:r>
              <a:rPr lang="en" sz="1300">
                <a:latin typeface="Inter Tight ExtraLight"/>
                <a:ea typeface="Inter Tight ExtraLight"/>
                <a:cs typeface="Inter Tight ExtraLight"/>
                <a:sym typeface="Inter Tight ExtraLight"/>
              </a:rPr>
              <a:t>, dar includ sesiuni </a:t>
            </a:r>
            <a:r>
              <a:rPr lang="en" sz="1300" b="1">
                <a:latin typeface="Inter Tight"/>
                <a:ea typeface="Inter Tight"/>
                <a:cs typeface="Inter Tight"/>
                <a:sym typeface="Inter Tight"/>
              </a:rPr>
              <a:t>periodice față-în-față</a:t>
            </a:r>
            <a:r>
              <a:rPr lang="en" sz="1300">
                <a:latin typeface="Inter Tight ExtraLight"/>
                <a:ea typeface="Inter Tight ExtraLight"/>
                <a:cs typeface="Inter Tight ExtraLight"/>
                <a:sym typeface="Inter Tight ExtraLight"/>
              </a:rPr>
              <a:t>, </a:t>
            </a:r>
            <a:r>
              <a:rPr lang="en" sz="1300" b="1">
                <a:latin typeface="Inter Tight"/>
                <a:ea typeface="Inter Tight"/>
                <a:cs typeface="Inter Tight"/>
                <a:sym typeface="Inter Tight"/>
              </a:rPr>
              <a:t>obligatorii</a:t>
            </a:r>
            <a:r>
              <a:rPr lang="en" sz="1300">
                <a:latin typeface="Inter Tight ExtraLight"/>
                <a:ea typeface="Inter Tight ExtraLight"/>
                <a:cs typeface="Inter Tight ExtraLight"/>
                <a:sym typeface="Inter Tight ExtraLight"/>
              </a:rPr>
              <a:t>.</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52"/>
        <p:cNvGrpSpPr/>
        <p:nvPr/>
      </p:nvGrpSpPr>
      <p:grpSpPr>
        <a:xfrm>
          <a:off x="0" y="0"/>
          <a:ext cx="0" cy="0"/>
          <a:chOff x="0" y="0"/>
          <a:chExt cx="0" cy="0"/>
        </a:xfrm>
      </p:grpSpPr>
      <p:sp>
        <p:nvSpPr>
          <p:cNvPr id="753" name="Google Shape;753;p111"/>
          <p:cNvSpPr txBox="1"/>
          <p:nvPr/>
        </p:nvSpPr>
        <p:spPr>
          <a:xfrm>
            <a:off x="740009" y="817510"/>
            <a:ext cx="7709400" cy="326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0" b="1">
                <a:solidFill>
                  <a:srgbClr val="FFFFFF"/>
                </a:solidFill>
                <a:latin typeface="Inter Tight"/>
                <a:ea typeface="Inter Tight"/>
                <a:cs typeface="Inter Tight"/>
                <a:sym typeface="Inter Tight"/>
              </a:rPr>
              <a:t>Q &amp; A</a:t>
            </a:r>
            <a:endParaRPr sz="20000" b="1">
              <a:solidFill>
                <a:srgbClr val="FFFFFF"/>
              </a:solidFill>
              <a:latin typeface="Inter Tight"/>
              <a:ea typeface="Inter Tight"/>
              <a:cs typeface="Inter Tight"/>
              <a:sym typeface="Inter Tigh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57"/>
        <p:cNvGrpSpPr/>
        <p:nvPr/>
      </p:nvGrpSpPr>
      <p:grpSpPr>
        <a:xfrm>
          <a:off x="0" y="0"/>
          <a:ext cx="0" cy="0"/>
          <a:chOff x="0" y="0"/>
          <a:chExt cx="0" cy="0"/>
        </a:xfrm>
      </p:grpSpPr>
      <p:sp>
        <p:nvSpPr>
          <p:cNvPr id="758" name="Google Shape;758;p112"/>
          <p:cNvSpPr txBox="1"/>
          <p:nvPr/>
        </p:nvSpPr>
        <p:spPr>
          <a:xfrm>
            <a:off x="859197" y="950350"/>
            <a:ext cx="7425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3 D</a:t>
            </a:r>
            <a:endParaRPr sz="6000" b="1">
              <a:solidFill>
                <a:srgbClr val="FFFFFF"/>
              </a:solidFill>
              <a:latin typeface="Inter Tight"/>
              <a:ea typeface="Inter Tight"/>
              <a:cs typeface="Inter Tight"/>
              <a:sym typeface="Inter Tight"/>
            </a:endParaRPr>
          </a:p>
        </p:txBody>
      </p:sp>
      <p:pic>
        <p:nvPicPr>
          <p:cNvPr id="759" name="Google Shape;759;p112" descr="a purple and blue cube made up of small squares on a white background (Provided by Tenor)"/>
          <p:cNvPicPr preferRelativeResize="0"/>
          <p:nvPr/>
        </p:nvPicPr>
        <p:blipFill>
          <a:blip r:embed="rId3">
            <a:alphaModFix/>
          </a:blip>
          <a:stretch>
            <a:fillRect/>
          </a:stretch>
        </p:blipFill>
        <p:spPr>
          <a:xfrm>
            <a:off x="3086200" y="2120950"/>
            <a:ext cx="2971600" cy="22316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63"/>
        <p:cNvGrpSpPr/>
        <p:nvPr/>
      </p:nvGrpSpPr>
      <p:grpSpPr>
        <a:xfrm>
          <a:off x="0" y="0"/>
          <a:ext cx="0" cy="0"/>
          <a:chOff x="0" y="0"/>
          <a:chExt cx="0" cy="0"/>
        </a:xfrm>
      </p:grpSpPr>
      <p:sp>
        <p:nvSpPr>
          <p:cNvPr id="764" name="Google Shape;764;p113"/>
          <p:cNvSpPr txBox="1"/>
          <p:nvPr/>
        </p:nvSpPr>
        <p:spPr>
          <a:xfrm>
            <a:off x="859197" y="314500"/>
            <a:ext cx="7425600" cy="96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5100" b="1">
                <a:solidFill>
                  <a:srgbClr val="FFFFFF"/>
                </a:solidFill>
                <a:latin typeface="Inter Tight"/>
                <a:ea typeface="Inter Tight"/>
                <a:cs typeface="Inter Tight"/>
                <a:sym typeface="Inter Tight"/>
              </a:rPr>
              <a:t>XR, VR, AR, MR</a:t>
            </a:r>
            <a:endParaRPr sz="5100" b="1">
              <a:solidFill>
                <a:srgbClr val="FFFFFF"/>
              </a:solidFill>
              <a:latin typeface="Inter Tight"/>
              <a:ea typeface="Inter Tight"/>
              <a:cs typeface="Inter Tight"/>
              <a:sym typeface="Inter Tight"/>
            </a:endParaRPr>
          </a:p>
        </p:txBody>
      </p:sp>
      <p:sp>
        <p:nvSpPr>
          <p:cNvPr id="765" name="Google Shape;765;p113"/>
          <p:cNvSpPr/>
          <p:nvPr/>
        </p:nvSpPr>
        <p:spPr>
          <a:xfrm>
            <a:off x="287975" y="1759925"/>
            <a:ext cx="2073600" cy="2379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Extended Reality (Realitate Extinsă)</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a:latin typeface="Inter Tight Light"/>
                <a:ea typeface="Inter Tight Light"/>
                <a:cs typeface="Inter Tight Light"/>
                <a:sym typeface="Inter Tight Light"/>
              </a:rPr>
              <a:t>Termen-umbrelă care include VR, AR și MR – orice formă de combinare între real și digital.</a:t>
            </a:r>
            <a:endParaRPr sz="1300">
              <a:latin typeface="Inter Tight Light"/>
              <a:ea typeface="Inter Tight Light"/>
              <a:cs typeface="Inter Tight Light"/>
              <a:sym typeface="Inter Tight Light"/>
            </a:endParaRPr>
          </a:p>
        </p:txBody>
      </p:sp>
      <p:sp>
        <p:nvSpPr>
          <p:cNvPr id="766" name="Google Shape;766;p113"/>
          <p:cNvSpPr/>
          <p:nvPr/>
        </p:nvSpPr>
        <p:spPr>
          <a:xfrm>
            <a:off x="2427400" y="1764576"/>
            <a:ext cx="2184900" cy="2379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latin typeface="Inter Tight"/>
                <a:ea typeface="Inter Tight"/>
                <a:cs typeface="Inter Tight"/>
                <a:sym typeface="Inter Tight"/>
              </a:rPr>
              <a:t>Virtual Reality (Realitate Virtuală)</a:t>
            </a: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200">
                <a:latin typeface="Inter Tight Light"/>
                <a:ea typeface="Inter Tight Light"/>
                <a:cs typeface="Inter Tight Light"/>
                <a:sym typeface="Inter Tight Light"/>
              </a:rPr>
              <a:t>Lume complet digitală, utilizatorul este rupt de mediul real. Necesită cască VR.</a:t>
            </a:r>
            <a:endParaRPr sz="1200">
              <a:latin typeface="Inter Tight Light"/>
              <a:ea typeface="Inter Tight Light"/>
              <a:cs typeface="Inter Tight Light"/>
              <a:sym typeface="Inter Tight Light"/>
            </a:endParaRPr>
          </a:p>
          <a:p>
            <a:pPr marL="0" lvl="0" indent="0" algn="ctr" rtl="0">
              <a:spcBef>
                <a:spcPts val="0"/>
              </a:spcBef>
              <a:spcAft>
                <a:spcPts val="0"/>
              </a:spcAft>
              <a:buNone/>
            </a:pPr>
            <a:endParaRPr sz="1300">
              <a:latin typeface="Inter Tight Light"/>
              <a:ea typeface="Inter Tight Light"/>
              <a:cs typeface="Inter Tight Light"/>
              <a:sym typeface="Inter Tight Light"/>
            </a:endParaRPr>
          </a:p>
        </p:txBody>
      </p:sp>
      <p:sp>
        <p:nvSpPr>
          <p:cNvPr id="767" name="Google Shape;767;p113"/>
          <p:cNvSpPr/>
          <p:nvPr/>
        </p:nvSpPr>
        <p:spPr>
          <a:xfrm>
            <a:off x="4680325" y="1748575"/>
            <a:ext cx="2073600" cy="2379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b="1">
                <a:latin typeface="Inter Tight"/>
                <a:ea typeface="Inter Tight"/>
                <a:cs typeface="Inter Tight"/>
                <a:sym typeface="Inter Tight"/>
              </a:rPr>
              <a:t>Augmented Reality (Realitate Augmentată)</a:t>
            </a:r>
            <a:endParaRPr sz="1300" b="1">
              <a:latin typeface="Inter Tight"/>
              <a:ea typeface="Inter Tight"/>
              <a:cs typeface="Inter Tight"/>
              <a:sym typeface="Inter Tight"/>
            </a:endParaRPr>
          </a:p>
          <a:p>
            <a:pPr marL="0" lvl="0" indent="0" algn="l"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a:latin typeface="Inter Tight ExtraLight"/>
                <a:ea typeface="Inter Tight ExtraLight"/>
                <a:cs typeface="Inter Tight ExtraLight"/>
                <a:sym typeface="Inter Tight ExtraLight"/>
              </a:rPr>
              <a:t>Suprapune elemente digitale peste mediul real, văzut prin ecran sau ochelari.</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a:latin typeface="Inter Tight ExtraLight"/>
              <a:ea typeface="Inter Tight ExtraLight"/>
              <a:cs typeface="Inter Tight ExtraLight"/>
              <a:sym typeface="Inter Tight ExtraLight"/>
            </a:endParaRPr>
          </a:p>
        </p:txBody>
      </p:sp>
      <p:sp>
        <p:nvSpPr>
          <p:cNvPr id="768" name="Google Shape;768;p113"/>
          <p:cNvSpPr/>
          <p:nvPr/>
        </p:nvSpPr>
        <p:spPr>
          <a:xfrm>
            <a:off x="6819725" y="1748700"/>
            <a:ext cx="2148900" cy="2379600"/>
          </a:xfrm>
          <a:prstGeom prst="roundRect">
            <a:avLst>
              <a:gd name="adj" fmla="val 16667"/>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r>
              <a:rPr lang="en" sz="1300" b="1">
                <a:latin typeface="Inter Tight"/>
                <a:ea typeface="Inter Tight"/>
                <a:cs typeface="Inter Tight"/>
                <a:sym typeface="Inter Tight"/>
              </a:rPr>
              <a:t>Mixed Reality (Realitate Mixtă)</a:t>
            </a:r>
            <a:endParaRPr sz="1300" b="1">
              <a:latin typeface="Inter Tight"/>
              <a:ea typeface="Inter Tight"/>
              <a:cs typeface="Inter Tight"/>
              <a:sym typeface="Inter Tight"/>
            </a:endParaRPr>
          </a:p>
          <a:p>
            <a:pPr marL="0" lvl="0" indent="0" algn="l"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300">
                <a:latin typeface="Inter Tight ExtraLight"/>
                <a:ea typeface="Inter Tight ExtraLight"/>
                <a:cs typeface="Inter Tight ExtraLight"/>
                <a:sym typeface="Inter Tight ExtraLight"/>
              </a:rPr>
              <a:t>Combină elemente reale și virtuale care pot interacționa între ele în timp real.</a:t>
            </a:r>
            <a:endParaRPr sz="1300">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300" b="1">
              <a:latin typeface="Inter Tight"/>
              <a:ea typeface="Inter Tight"/>
              <a:cs typeface="Inter Tight"/>
              <a:sym typeface="Inter Tight"/>
            </a:endParaRPr>
          </a:p>
          <a:p>
            <a:pPr marL="0" lvl="0" indent="0" algn="ctr" rtl="0">
              <a:spcBef>
                <a:spcPts val="0"/>
              </a:spcBef>
              <a:spcAft>
                <a:spcPts val="0"/>
              </a:spcAft>
              <a:buNone/>
            </a:pPr>
            <a:endParaRPr sz="1300" b="1">
              <a:latin typeface="Inter Tight"/>
              <a:ea typeface="Inter Tight"/>
              <a:cs typeface="Inter Tight"/>
              <a:sym typeface="Inter T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72"/>
        <p:cNvGrpSpPr/>
        <p:nvPr/>
      </p:nvGrpSpPr>
      <p:grpSpPr>
        <a:xfrm>
          <a:off x="0" y="0"/>
          <a:ext cx="0" cy="0"/>
          <a:chOff x="0" y="0"/>
          <a:chExt cx="0" cy="0"/>
        </a:xfrm>
      </p:grpSpPr>
      <p:sp>
        <p:nvSpPr>
          <p:cNvPr id="773" name="Google Shape;773;p114"/>
          <p:cNvSpPr txBox="1"/>
          <p:nvPr/>
        </p:nvSpPr>
        <p:spPr>
          <a:xfrm>
            <a:off x="859197" y="1325025"/>
            <a:ext cx="7425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Metaverse</a:t>
            </a:r>
            <a:endParaRPr sz="6000" b="1">
              <a:solidFill>
                <a:srgbClr val="FFFFFF"/>
              </a:solidFill>
              <a:latin typeface="Inter Tight"/>
              <a:ea typeface="Inter Tight"/>
              <a:cs typeface="Inter Tight"/>
              <a:sym typeface="Inter Tight"/>
            </a:endParaRPr>
          </a:p>
        </p:txBody>
      </p:sp>
      <p:sp>
        <p:nvSpPr>
          <p:cNvPr id="774" name="Google Shape;774;p114"/>
          <p:cNvSpPr txBox="1"/>
          <p:nvPr/>
        </p:nvSpPr>
        <p:spPr>
          <a:xfrm>
            <a:off x="1302000" y="2770425"/>
            <a:ext cx="6540000" cy="1015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FF"/>
                </a:solidFill>
                <a:latin typeface="Inter Tight ExtraLight"/>
                <a:ea typeface="Inter Tight ExtraLight"/>
                <a:cs typeface="Inter Tight ExtraLight"/>
                <a:sym typeface="Inter Tight ExtraLight"/>
              </a:rPr>
              <a:t>Metaversul este un spațiu digital persistent, tridimensional, unde utilizatorii pot interacționa între ei și cu obiecte virtuale prin avataruri.</a:t>
            </a:r>
            <a:endParaRPr sz="1800">
              <a:solidFill>
                <a:srgbClr val="FFFFFF"/>
              </a:solidFill>
              <a:latin typeface="Inter Tight ExtraLight"/>
              <a:ea typeface="Inter Tight ExtraLight"/>
              <a:cs typeface="Inter Tight ExtraLight"/>
              <a:sym typeface="Inter Tight Extra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78"/>
        <p:cNvGrpSpPr/>
        <p:nvPr/>
      </p:nvGrpSpPr>
      <p:grpSpPr>
        <a:xfrm>
          <a:off x="0" y="0"/>
          <a:ext cx="0" cy="0"/>
          <a:chOff x="0" y="0"/>
          <a:chExt cx="0" cy="0"/>
        </a:xfrm>
      </p:grpSpPr>
      <p:sp>
        <p:nvSpPr>
          <p:cNvPr id="779" name="Google Shape;779;p115"/>
          <p:cNvSpPr/>
          <p:nvPr/>
        </p:nvSpPr>
        <p:spPr>
          <a:xfrm>
            <a:off x="6748400" y="1385262"/>
            <a:ext cx="897000" cy="8742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latin typeface="Inter Tight"/>
                <a:ea typeface="Inter Tight"/>
                <a:cs typeface="Inter Tight"/>
                <a:sym typeface="Inter Tight"/>
              </a:rPr>
              <a:t>3</a:t>
            </a:r>
            <a:endParaRPr sz="4800" b="1">
              <a:latin typeface="Inter Tight"/>
              <a:ea typeface="Inter Tight"/>
              <a:cs typeface="Inter Tight"/>
              <a:sym typeface="Inter Tight"/>
            </a:endParaRPr>
          </a:p>
        </p:txBody>
      </p:sp>
      <p:sp>
        <p:nvSpPr>
          <p:cNvPr id="780" name="Google Shape;780;p115"/>
          <p:cNvSpPr/>
          <p:nvPr/>
        </p:nvSpPr>
        <p:spPr>
          <a:xfrm>
            <a:off x="4174575" y="1385262"/>
            <a:ext cx="897000" cy="8742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latin typeface="Inter Tight"/>
                <a:ea typeface="Inter Tight"/>
                <a:cs typeface="Inter Tight"/>
                <a:sym typeface="Inter Tight"/>
              </a:rPr>
              <a:t>2</a:t>
            </a:r>
            <a:endParaRPr sz="4800" b="1">
              <a:latin typeface="Inter Tight"/>
              <a:ea typeface="Inter Tight"/>
              <a:cs typeface="Inter Tight"/>
              <a:sym typeface="Inter Tight"/>
            </a:endParaRPr>
          </a:p>
        </p:txBody>
      </p:sp>
      <p:sp>
        <p:nvSpPr>
          <p:cNvPr id="781" name="Google Shape;781;p115"/>
          <p:cNvSpPr/>
          <p:nvPr/>
        </p:nvSpPr>
        <p:spPr>
          <a:xfrm>
            <a:off x="1600750" y="1385262"/>
            <a:ext cx="897000" cy="8742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800" b="1">
                <a:latin typeface="Inter Tight"/>
                <a:ea typeface="Inter Tight"/>
                <a:cs typeface="Inter Tight"/>
                <a:sym typeface="Inter Tight"/>
              </a:rPr>
              <a:t>1</a:t>
            </a:r>
            <a:endParaRPr sz="4800" b="1">
              <a:latin typeface="Inter Tight"/>
              <a:ea typeface="Inter Tight"/>
              <a:cs typeface="Inter Tight"/>
              <a:sym typeface="Inter Tight"/>
            </a:endParaRPr>
          </a:p>
        </p:txBody>
      </p:sp>
      <p:sp>
        <p:nvSpPr>
          <p:cNvPr id="782" name="Google Shape;782;p115"/>
          <p:cNvSpPr txBox="1"/>
          <p:nvPr/>
        </p:nvSpPr>
        <p:spPr>
          <a:xfrm>
            <a:off x="859197" y="496150"/>
            <a:ext cx="7425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Cum funcționează?</a:t>
            </a:r>
            <a:endParaRPr sz="3000" b="1">
              <a:solidFill>
                <a:srgbClr val="FFFFFF"/>
              </a:solidFill>
              <a:latin typeface="Inter Tight"/>
              <a:ea typeface="Inter Tight"/>
              <a:cs typeface="Inter Tight"/>
              <a:sym typeface="Inter Tight"/>
            </a:endParaRPr>
          </a:p>
        </p:txBody>
      </p:sp>
      <p:sp>
        <p:nvSpPr>
          <p:cNvPr id="783" name="Google Shape;783;p115"/>
          <p:cNvSpPr/>
          <p:nvPr/>
        </p:nvSpPr>
        <p:spPr>
          <a:xfrm>
            <a:off x="1101400" y="2050777"/>
            <a:ext cx="1895700" cy="2286600"/>
          </a:xfrm>
          <a:prstGeom prst="roundRect">
            <a:avLst>
              <a:gd name="adj" fmla="val 16667"/>
            </a:avLst>
          </a:prstGeom>
          <a:solidFill>
            <a:srgbClr val="FFFFFF"/>
          </a:solidFill>
          <a:ln w="14075" cap="flat" cmpd="sng">
            <a:solidFill>
              <a:schemeClr val="dk2"/>
            </a:solidFill>
            <a:prstDash val="solid"/>
            <a:round/>
            <a:headEnd type="none" w="sm" len="sm"/>
            <a:tailEnd type="none" w="sm" len="sm"/>
          </a:ln>
        </p:spPr>
        <p:txBody>
          <a:bodyPr spcFirstLastPara="1" wrap="square" lIns="135075" tIns="135075" rIns="135075" bIns="135075" anchor="ctr" anchorCtr="0">
            <a:noAutofit/>
          </a:bodyPr>
          <a:lstStyle/>
          <a:p>
            <a:pPr marL="0" lvl="0" indent="0" algn="ctr" rtl="0">
              <a:spcBef>
                <a:spcPts val="0"/>
              </a:spcBef>
              <a:spcAft>
                <a:spcPts val="0"/>
              </a:spcAft>
              <a:buNone/>
            </a:pPr>
            <a:r>
              <a:rPr lang="en" sz="2068">
                <a:latin typeface="Inter Tight SemiBold"/>
                <a:ea typeface="Inter Tight SemiBold"/>
                <a:cs typeface="Inter Tight SemiBold"/>
                <a:sym typeface="Inter Tight SemiBold"/>
              </a:rPr>
              <a:t>Avatar identitate digitală</a:t>
            </a:r>
            <a:endParaRPr sz="2068">
              <a:latin typeface="Inter Tight SemiBold"/>
              <a:ea typeface="Inter Tight SemiBold"/>
              <a:cs typeface="Inter Tight SemiBold"/>
              <a:sym typeface="Inter Tight SemiBold"/>
            </a:endParaRPr>
          </a:p>
        </p:txBody>
      </p:sp>
      <p:sp>
        <p:nvSpPr>
          <p:cNvPr id="784" name="Google Shape;784;p115"/>
          <p:cNvSpPr/>
          <p:nvPr/>
        </p:nvSpPr>
        <p:spPr>
          <a:xfrm>
            <a:off x="3675225" y="2050777"/>
            <a:ext cx="1895700" cy="2286600"/>
          </a:xfrm>
          <a:prstGeom prst="roundRect">
            <a:avLst>
              <a:gd name="adj" fmla="val 16667"/>
            </a:avLst>
          </a:prstGeom>
          <a:solidFill>
            <a:srgbClr val="FFFFFF"/>
          </a:solidFill>
          <a:ln w="14075" cap="flat" cmpd="sng">
            <a:solidFill>
              <a:schemeClr val="dk2"/>
            </a:solidFill>
            <a:prstDash val="solid"/>
            <a:round/>
            <a:headEnd type="none" w="sm" len="sm"/>
            <a:tailEnd type="none" w="sm" len="sm"/>
          </a:ln>
        </p:spPr>
        <p:txBody>
          <a:bodyPr spcFirstLastPara="1" wrap="square" lIns="135075" tIns="135075" rIns="135075" bIns="135075" anchor="ctr" anchorCtr="0">
            <a:noAutofit/>
          </a:bodyPr>
          <a:lstStyle/>
          <a:p>
            <a:pPr marL="0" lvl="0" indent="0" algn="ctr" rtl="0">
              <a:spcBef>
                <a:spcPts val="0"/>
              </a:spcBef>
              <a:spcAft>
                <a:spcPts val="0"/>
              </a:spcAft>
              <a:buNone/>
            </a:pPr>
            <a:r>
              <a:rPr lang="en" sz="2068">
                <a:latin typeface="Inter Tight SemiBold"/>
                <a:ea typeface="Inter Tight SemiBold"/>
                <a:cs typeface="Inter Tight SemiBold"/>
                <a:sym typeface="Inter Tight SemiBold"/>
              </a:rPr>
              <a:t>Explorarea unui spațiu existent sau crearea unuia nou</a:t>
            </a:r>
            <a:endParaRPr sz="2068">
              <a:latin typeface="Inter Tight SemiBold"/>
              <a:ea typeface="Inter Tight SemiBold"/>
              <a:cs typeface="Inter Tight SemiBold"/>
              <a:sym typeface="Inter Tight SemiBold"/>
            </a:endParaRPr>
          </a:p>
        </p:txBody>
      </p:sp>
      <p:sp>
        <p:nvSpPr>
          <p:cNvPr id="785" name="Google Shape;785;p115">
            <a:hlinkClick r:id="rId3"/>
          </p:cNvPr>
          <p:cNvSpPr/>
          <p:nvPr/>
        </p:nvSpPr>
        <p:spPr>
          <a:xfrm>
            <a:off x="6249050" y="2050777"/>
            <a:ext cx="1895700" cy="2286600"/>
          </a:xfrm>
          <a:prstGeom prst="roundRect">
            <a:avLst>
              <a:gd name="adj" fmla="val 16667"/>
            </a:avLst>
          </a:prstGeom>
          <a:solidFill>
            <a:srgbClr val="FFFFFF"/>
          </a:solidFill>
          <a:ln w="14075" cap="flat" cmpd="sng">
            <a:solidFill>
              <a:schemeClr val="dk2"/>
            </a:solidFill>
            <a:prstDash val="solid"/>
            <a:round/>
            <a:headEnd type="none" w="sm" len="sm"/>
            <a:tailEnd type="none" w="sm" len="sm"/>
          </a:ln>
        </p:spPr>
        <p:txBody>
          <a:bodyPr spcFirstLastPara="1" wrap="square" lIns="135075" tIns="135075" rIns="135075" bIns="135075" anchor="ctr" anchorCtr="0">
            <a:noAutofit/>
          </a:bodyPr>
          <a:lstStyle/>
          <a:p>
            <a:pPr marL="0" lvl="0" indent="0" algn="ctr" rtl="0">
              <a:spcBef>
                <a:spcPts val="0"/>
              </a:spcBef>
              <a:spcAft>
                <a:spcPts val="0"/>
              </a:spcAft>
              <a:buNone/>
            </a:pPr>
            <a:r>
              <a:rPr lang="en" sz="2068">
                <a:latin typeface="Inter Tight SemiBold"/>
                <a:ea typeface="Inter Tight SemiBold"/>
                <a:cs typeface="Inter Tight SemiBold"/>
                <a:sym typeface="Inter Tight SemiBold"/>
              </a:rPr>
              <a:t>Participarea directă via browser sau ochelari VR</a:t>
            </a:r>
            <a:endParaRPr sz="2068">
              <a:latin typeface="Inter Tight SemiBold"/>
              <a:ea typeface="Inter Tight SemiBold"/>
              <a:cs typeface="Inter Tight SemiBold"/>
              <a:sym typeface="Inter Tight SemiBo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89"/>
        <p:cNvGrpSpPr/>
        <p:nvPr/>
      </p:nvGrpSpPr>
      <p:grpSpPr>
        <a:xfrm>
          <a:off x="0" y="0"/>
          <a:ext cx="0" cy="0"/>
          <a:chOff x="0" y="0"/>
          <a:chExt cx="0" cy="0"/>
        </a:xfrm>
      </p:grpSpPr>
      <p:sp>
        <p:nvSpPr>
          <p:cNvPr id="790" name="Google Shape;790;p116">
            <a:hlinkClick r:id="rId3"/>
          </p:cNvPr>
          <p:cNvSpPr txBox="1"/>
          <p:nvPr/>
        </p:nvSpPr>
        <p:spPr>
          <a:xfrm>
            <a:off x="859197" y="496150"/>
            <a:ext cx="74256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Ce se poate face în Metaverse?</a:t>
            </a:r>
            <a:endParaRPr sz="3000" b="1">
              <a:solidFill>
                <a:srgbClr val="FFFFFF"/>
              </a:solidFill>
              <a:latin typeface="Inter Tight"/>
              <a:ea typeface="Inter Tight"/>
              <a:cs typeface="Inter Tight"/>
              <a:sym typeface="Inter Tight"/>
            </a:endParaRPr>
          </a:p>
        </p:txBody>
      </p:sp>
      <p:sp>
        <p:nvSpPr>
          <p:cNvPr id="791" name="Google Shape;791;p116"/>
          <p:cNvSpPr txBox="1"/>
          <p:nvPr/>
        </p:nvSpPr>
        <p:spPr>
          <a:xfrm>
            <a:off x="499600" y="1314429"/>
            <a:ext cx="8348100" cy="350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800" b="1">
                <a:solidFill>
                  <a:srgbClr val="FFFFFF"/>
                </a:solidFill>
                <a:latin typeface="Inter Tight"/>
                <a:ea typeface="Inter Tight"/>
                <a:cs typeface="Inter Tight"/>
                <a:sym typeface="Inter Tight"/>
              </a:rPr>
              <a:t>Investiții </a:t>
            </a:r>
            <a:r>
              <a:rPr lang="en" sz="1800">
                <a:solidFill>
                  <a:srgbClr val="FFFFFF"/>
                </a:solidFill>
                <a:latin typeface="Inter Tight ExtraLight"/>
                <a:ea typeface="Inter Tight ExtraLight"/>
                <a:cs typeface="Inter Tight ExtraLight"/>
                <a:sym typeface="Inter Tight ExtraLight"/>
              </a:rPr>
              <a:t>(achiziții de spațiu sau obiecte digitale cu posibilitatea de revânzare)</a:t>
            </a: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endParaRPr sz="1800" b="1">
              <a:solidFill>
                <a:srgbClr val="FFFFFF"/>
              </a:solidFill>
              <a:latin typeface="Inter Tight"/>
              <a:ea typeface="Inter Tight"/>
              <a:cs typeface="Inter Tight"/>
              <a:sym typeface="Inter Tight"/>
            </a:endParaRPr>
          </a:p>
          <a:p>
            <a:pPr marL="0" lvl="0" indent="0" algn="ctr" rtl="0">
              <a:spcBef>
                <a:spcPts val="0"/>
              </a:spcBef>
              <a:spcAft>
                <a:spcPts val="0"/>
              </a:spcAft>
              <a:buClr>
                <a:schemeClr val="dk1"/>
              </a:buClr>
              <a:buSzPts val="1100"/>
              <a:buFont typeface="Arial"/>
              <a:buNone/>
            </a:pPr>
            <a:r>
              <a:rPr lang="en" sz="1800" b="1">
                <a:solidFill>
                  <a:srgbClr val="FFFFFF"/>
                </a:solidFill>
                <a:latin typeface="Inter Tight"/>
                <a:ea typeface="Inter Tight"/>
                <a:cs typeface="Inter Tight"/>
                <a:sym typeface="Inter Tight"/>
              </a:rPr>
              <a:t>Socializare</a:t>
            </a:r>
            <a:r>
              <a:rPr lang="en" sz="1800">
                <a:solidFill>
                  <a:srgbClr val="FFFFFF"/>
                </a:solidFill>
                <a:latin typeface="Inter Tight ExtraLight"/>
                <a:ea typeface="Inter Tight ExtraLight"/>
                <a:cs typeface="Inter Tight ExtraLight"/>
                <a:sym typeface="Inter Tight ExtraLight"/>
              </a:rPr>
              <a:t> (evenimente (festival), întâlniri (petreceri), rețele virtuale);</a:t>
            </a: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r>
              <a:rPr lang="en" sz="1800" b="1">
                <a:solidFill>
                  <a:srgbClr val="FFFFFF"/>
                </a:solidFill>
                <a:latin typeface="Inter Tight"/>
                <a:ea typeface="Inter Tight"/>
                <a:cs typeface="Inter Tight"/>
                <a:sym typeface="Inter Tight"/>
              </a:rPr>
              <a:t>Activitate profesională</a:t>
            </a:r>
            <a:r>
              <a:rPr lang="en" sz="1800">
                <a:solidFill>
                  <a:srgbClr val="FFFFFF"/>
                </a:solidFill>
                <a:latin typeface="Inter Tight ExtraLight"/>
                <a:ea typeface="Inter Tight ExtraLight"/>
                <a:cs typeface="Inter Tight ExtraLight"/>
                <a:sym typeface="Inter Tight ExtraLight"/>
              </a:rPr>
              <a:t> (birouri virtuale, conferințe, colaborare la distanță);</a:t>
            </a:r>
            <a:endParaRPr sz="1800">
              <a:solidFill>
                <a:srgbClr val="FFFFFF"/>
              </a:solidFill>
              <a:latin typeface="Inter Tight ExtraLight"/>
              <a:ea typeface="Inter Tight ExtraLight"/>
              <a:cs typeface="Inter Tight ExtraLight"/>
              <a:sym typeface="Inter Tight ExtraLight"/>
            </a:endParaRPr>
          </a:p>
          <a:p>
            <a:pPr marL="0" lvl="0" indent="0" algn="l" rtl="0">
              <a:spcBef>
                <a:spcPts val="0"/>
              </a:spcBef>
              <a:spcAft>
                <a:spcPts val="0"/>
              </a:spcAft>
              <a:buClr>
                <a:schemeClr val="dk1"/>
              </a:buClr>
              <a:buSzPts val="1100"/>
              <a:buFont typeface="Arial"/>
              <a:buNone/>
            </a:pP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r>
              <a:rPr lang="en" sz="1800" b="1">
                <a:solidFill>
                  <a:srgbClr val="FFFFFF"/>
                </a:solidFill>
                <a:latin typeface="Inter Tight"/>
                <a:ea typeface="Inter Tight"/>
                <a:cs typeface="Inter Tight"/>
                <a:sym typeface="Inter Tight"/>
              </a:rPr>
              <a:t>Crearea și vindere conținut digital</a:t>
            </a:r>
            <a:r>
              <a:rPr lang="en" sz="1800">
                <a:solidFill>
                  <a:srgbClr val="FFFFFF"/>
                </a:solidFill>
                <a:latin typeface="Inter Tight ExtraLight"/>
                <a:ea typeface="Inter Tight ExtraLight"/>
                <a:cs typeface="Inter Tight ExtraLight"/>
                <a:sym typeface="Inter Tight ExtraLight"/>
              </a:rPr>
              <a:t> </a:t>
            </a:r>
            <a:r>
              <a:rPr lang="en" sz="1800" b="1">
                <a:solidFill>
                  <a:srgbClr val="FFFFFF"/>
                </a:solidFill>
                <a:latin typeface="Inter Tight"/>
                <a:ea typeface="Inter Tight"/>
                <a:cs typeface="Inter Tight"/>
                <a:sym typeface="Inter Tight"/>
              </a:rPr>
              <a:t>sau real </a:t>
            </a:r>
            <a:r>
              <a:rPr lang="en" sz="1800">
                <a:solidFill>
                  <a:srgbClr val="FFFFFF"/>
                </a:solidFill>
                <a:latin typeface="Inter Tight ExtraLight"/>
                <a:ea typeface="Inter Tight ExtraLight"/>
                <a:cs typeface="Inter Tight ExtraLight"/>
                <a:sym typeface="Inter Tight ExtraLight"/>
              </a:rPr>
              <a:t>(artă, haine virtuale, spații 3D);</a:t>
            </a: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None/>
            </a:pPr>
            <a:r>
              <a:rPr lang="en" sz="1800" b="1">
                <a:solidFill>
                  <a:srgbClr val="FFFFFF"/>
                </a:solidFill>
                <a:latin typeface="Inter Tight"/>
                <a:ea typeface="Inter Tight"/>
                <a:cs typeface="Inter Tight"/>
                <a:sym typeface="Inter Tight"/>
              </a:rPr>
              <a:t>Explorare și distracție</a:t>
            </a:r>
            <a:r>
              <a:rPr lang="en" sz="1800">
                <a:solidFill>
                  <a:srgbClr val="FFFFFF"/>
                </a:solidFill>
                <a:latin typeface="Inter Tight ExtraLight"/>
                <a:ea typeface="Inter Tight ExtraLight"/>
                <a:cs typeface="Inter Tight ExtraLight"/>
                <a:sym typeface="Inter Tight ExtraLight"/>
              </a:rPr>
              <a:t> (jocuri, concerte, lumi interactive).</a:t>
            </a: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800">
              <a:solidFill>
                <a:srgbClr val="FFFFFF"/>
              </a:solidFill>
              <a:latin typeface="Inter Tight ExtraLight"/>
              <a:ea typeface="Inter Tight ExtraLight"/>
              <a:cs typeface="Inter Tight ExtraLight"/>
              <a:sym typeface="Inter Tight ExtraLight"/>
            </a:endParaRPr>
          </a:p>
          <a:p>
            <a:pPr marL="0" lvl="0" indent="0" algn="ctr" rtl="0">
              <a:spcBef>
                <a:spcPts val="0"/>
              </a:spcBef>
              <a:spcAft>
                <a:spcPts val="0"/>
              </a:spcAft>
              <a:buClr>
                <a:schemeClr val="dk1"/>
              </a:buClr>
              <a:buSzPts val="1100"/>
              <a:buFont typeface="Arial"/>
              <a:buNone/>
            </a:pPr>
            <a:r>
              <a:rPr lang="en" sz="1800" b="1">
                <a:solidFill>
                  <a:schemeClr val="lt1"/>
                </a:solidFill>
                <a:latin typeface="Inter Tight"/>
                <a:ea typeface="Inter Tight"/>
                <a:cs typeface="Inter Tight"/>
                <a:sym typeface="Inter Tight"/>
              </a:rPr>
              <a:t>Învățare</a:t>
            </a:r>
            <a:r>
              <a:rPr lang="en" sz="1800">
                <a:solidFill>
                  <a:schemeClr val="lt1"/>
                </a:solidFill>
                <a:latin typeface="Inter Tight ExtraLight"/>
                <a:ea typeface="Inter Tight ExtraLight"/>
                <a:cs typeface="Inter Tight ExtraLight"/>
                <a:sym typeface="Inter Tight ExtraLight"/>
              </a:rPr>
              <a:t> (cursuri, simulări, training-uri immersive);</a:t>
            </a:r>
            <a:endParaRPr sz="1800">
              <a:solidFill>
                <a:schemeClr val="lt1"/>
              </a:solidFill>
              <a:latin typeface="Inter Tight ExtraLight"/>
              <a:ea typeface="Inter Tight ExtraLight"/>
              <a:cs typeface="Inter Tight ExtraLight"/>
              <a:sym typeface="Inter Tight ExtraLight"/>
            </a:endParaRPr>
          </a:p>
          <a:p>
            <a:pPr marL="0" lvl="0" indent="0" algn="ctr" rtl="0">
              <a:spcBef>
                <a:spcPts val="0"/>
              </a:spcBef>
              <a:spcAft>
                <a:spcPts val="0"/>
              </a:spcAft>
              <a:buNone/>
            </a:pPr>
            <a:endParaRPr sz="1800">
              <a:solidFill>
                <a:srgbClr val="FFFFFF"/>
              </a:solidFill>
              <a:latin typeface="Inter Tight ExtraLight"/>
              <a:ea typeface="Inter Tight ExtraLight"/>
              <a:cs typeface="Inter Tight ExtraLight"/>
              <a:sym typeface="Inter Tight ExtraLigh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95"/>
        <p:cNvGrpSpPr/>
        <p:nvPr/>
      </p:nvGrpSpPr>
      <p:grpSpPr>
        <a:xfrm>
          <a:off x="0" y="0"/>
          <a:ext cx="0" cy="0"/>
          <a:chOff x="0" y="0"/>
          <a:chExt cx="0" cy="0"/>
        </a:xfrm>
      </p:grpSpPr>
      <p:pic>
        <p:nvPicPr>
          <p:cNvPr id="796" name="Google Shape;796;p117"/>
          <p:cNvPicPr preferRelativeResize="0"/>
          <p:nvPr/>
        </p:nvPicPr>
        <p:blipFill rotWithShape="1">
          <a:blip r:embed="rId3">
            <a:alphaModFix/>
          </a:blip>
          <a:srcRect l="8058" t="6504" r="8167" b="5125"/>
          <a:stretch/>
        </p:blipFill>
        <p:spPr>
          <a:xfrm>
            <a:off x="6335725" y="1014350"/>
            <a:ext cx="942300" cy="949800"/>
          </a:xfrm>
          <a:prstGeom prst="ellipse">
            <a:avLst/>
          </a:prstGeom>
          <a:noFill/>
          <a:ln>
            <a:noFill/>
          </a:ln>
        </p:spPr>
      </p:pic>
      <p:sp>
        <p:nvSpPr>
          <p:cNvPr id="797" name="Google Shape;797;p117"/>
          <p:cNvSpPr txBox="1"/>
          <p:nvPr/>
        </p:nvSpPr>
        <p:spPr>
          <a:xfrm>
            <a:off x="859197" y="1450175"/>
            <a:ext cx="7425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SaaS &amp; PaaS</a:t>
            </a:r>
            <a:endParaRPr sz="6000" b="1">
              <a:solidFill>
                <a:srgbClr val="FFFFFF"/>
              </a:solidFill>
              <a:latin typeface="Inter Tight"/>
              <a:ea typeface="Inter Tight"/>
              <a:cs typeface="Inter Tight"/>
              <a:sym typeface="Inter Tight"/>
            </a:endParaRPr>
          </a:p>
        </p:txBody>
      </p:sp>
      <p:sp>
        <p:nvSpPr>
          <p:cNvPr id="798" name="Google Shape;798;p117"/>
          <p:cNvSpPr txBox="1"/>
          <p:nvPr/>
        </p:nvSpPr>
        <p:spPr>
          <a:xfrm>
            <a:off x="705031" y="2947169"/>
            <a:ext cx="3950100" cy="5541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a:solidFill>
                  <a:srgbClr val="FFFFFF"/>
                </a:solidFill>
                <a:latin typeface="Inter Tight"/>
                <a:ea typeface="Inter Tight"/>
                <a:cs typeface="Inter Tight"/>
                <a:sym typeface="Inter Tight"/>
              </a:rPr>
              <a:t>Software as a Service</a:t>
            </a:r>
            <a:endParaRPr sz="2400" b="1">
              <a:solidFill>
                <a:srgbClr val="FFFFFF"/>
              </a:solidFill>
              <a:latin typeface="Inter Tight"/>
              <a:ea typeface="Inter Tight"/>
              <a:cs typeface="Inter Tight"/>
              <a:sym typeface="Inter Tight"/>
            </a:endParaRPr>
          </a:p>
        </p:txBody>
      </p:sp>
      <p:sp>
        <p:nvSpPr>
          <p:cNvPr id="799" name="Google Shape;799;p117"/>
          <p:cNvSpPr txBox="1"/>
          <p:nvPr/>
        </p:nvSpPr>
        <p:spPr>
          <a:xfrm>
            <a:off x="4700548" y="2947181"/>
            <a:ext cx="3950100" cy="5541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2400" b="1">
                <a:solidFill>
                  <a:srgbClr val="FFFFFF"/>
                </a:solidFill>
                <a:latin typeface="Inter Tight"/>
                <a:ea typeface="Inter Tight"/>
                <a:cs typeface="Inter Tight"/>
                <a:sym typeface="Inter Tight"/>
              </a:rPr>
              <a:t>Platform as a Service</a:t>
            </a:r>
            <a:endParaRPr sz="2400" b="1">
              <a:solidFill>
                <a:srgbClr val="FFFFFF"/>
              </a:solidFill>
              <a:latin typeface="Inter Tight"/>
              <a:ea typeface="Inter Tight"/>
              <a:cs typeface="Inter Tight"/>
              <a:sym typeface="Inter Tigh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03"/>
        <p:cNvGrpSpPr/>
        <p:nvPr/>
      </p:nvGrpSpPr>
      <p:grpSpPr>
        <a:xfrm>
          <a:off x="0" y="0"/>
          <a:ext cx="0" cy="0"/>
          <a:chOff x="0" y="0"/>
          <a:chExt cx="0" cy="0"/>
        </a:xfrm>
      </p:grpSpPr>
      <p:sp>
        <p:nvSpPr>
          <p:cNvPr id="804" name="Google Shape;804;p118"/>
          <p:cNvSpPr txBox="1"/>
          <p:nvPr/>
        </p:nvSpPr>
        <p:spPr>
          <a:xfrm>
            <a:off x="742146" y="1176832"/>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Chat </a:t>
            </a: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3000" b="1">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3000">
                <a:solidFill>
                  <a:srgbClr val="FFFFFF"/>
                </a:solidFill>
                <a:latin typeface="Inter Tight"/>
                <a:ea typeface="Inter Tight"/>
                <a:cs typeface="Inter Tight"/>
                <a:sym typeface="Inter Tight"/>
              </a:rPr>
              <a:t>De la Google Slides</a:t>
            </a:r>
            <a:endParaRPr sz="3000">
              <a:solidFill>
                <a:srgbClr val="FFFFFF"/>
              </a:solidFill>
              <a:latin typeface="Inter Tight"/>
              <a:ea typeface="Inter Tight"/>
              <a:cs typeface="Inter Tight"/>
              <a:sym typeface="Inter Tight"/>
            </a:endParaRPr>
          </a:p>
        </p:txBody>
      </p:sp>
      <p:pic>
        <p:nvPicPr>
          <p:cNvPr id="805" name="Google Shape;805;p118"/>
          <p:cNvPicPr preferRelativeResize="0"/>
          <p:nvPr/>
        </p:nvPicPr>
        <p:blipFill>
          <a:blip r:embed="rId3">
            <a:alphaModFix/>
          </a:blip>
          <a:stretch>
            <a:fillRect/>
          </a:stretch>
        </p:blipFill>
        <p:spPr>
          <a:xfrm>
            <a:off x="2968950" y="3014050"/>
            <a:ext cx="3526500" cy="1067100"/>
          </a:xfrm>
          <a:prstGeom prst="roundRect">
            <a:avLst>
              <a:gd name="adj" fmla="val 16667"/>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09"/>
        <p:cNvGrpSpPr/>
        <p:nvPr/>
      </p:nvGrpSpPr>
      <p:grpSpPr>
        <a:xfrm>
          <a:off x="0" y="0"/>
          <a:ext cx="0" cy="0"/>
          <a:chOff x="0" y="0"/>
          <a:chExt cx="0" cy="0"/>
        </a:xfrm>
      </p:grpSpPr>
      <p:sp>
        <p:nvSpPr>
          <p:cNvPr id="810" name="Google Shape;810;p119"/>
          <p:cNvSpPr txBox="1"/>
          <p:nvPr/>
        </p:nvSpPr>
        <p:spPr>
          <a:xfrm>
            <a:off x="859189" y="2506150"/>
            <a:ext cx="7425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rgbClr val="FFFFFF"/>
                </a:solidFill>
                <a:latin typeface="Inter Tight"/>
                <a:ea typeface="Inter Tight"/>
                <a:cs typeface="Inter Tight"/>
                <a:sym typeface="Inter Tight"/>
              </a:rPr>
              <a:t>Activitate practică</a:t>
            </a:r>
            <a:endParaRPr sz="6000" b="1">
              <a:solidFill>
                <a:srgbClr val="FFFFFF"/>
              </a:solidFill>
              <a:latin typeface="Inter Tight"/>
              <a:ea typeface="Inter Tight"/>
              <a:cs typeface="Inter Tight"/>
              <a:sym typeface="Inter Tight"/>
            </a:endParaRPr>
          </a:p>
        </p:txBody>
      </p:sp>
      <p:pic>
        <p:nvPicPr>
          <p:cNvPr id="811" name="Google Shape;811;p119" title="1.jpg"/>
          <p:cNvPicPr preferRelativeResize="0"/>
          <p:nvPr/>
        </p:nvPicPr>
        <p:blipFill>
          <a:blip r:embed="rId3">
            <a:alphaModFix/>
          </a:blip>
          <a:stretch>
            <a:fillRect/>
          </a:stretch>
        </p:blipFill>
        <p:spPr>
          <a:xfrm>
            <a:off x="3701675" y="563350"/>
            <a:ext cx="1373700" cy="1942800"/>
          </a:xfrm>
          <a:prstGeom prst="roundRect">
            <a:avLst>
              <a:gd name="adj" fmla="val 6812"/>
            </a:avLst>
          </a:prstGeom>
          <a:noFill/>
          <a:ln>
            <a:noFill/>
          </a:ln>
        </p:spPr>
      </p:pic>
      <p:sp>
        <p:nvSpPr>
          <p:cNvPr id="812" name="Google Shape;812;p119"/>
          <p:cNvSpPr txBox="1"/>
          <p:nvPr/>
        </p:nvSpPr>
        <p:spPr>
          <a:xfrm>
            <a:off x="909397" y="3614350"/>
            <a:ext cx="74256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(inclusiv propriile proiecte)</a:t>
            </a:r>
            <a:endParaRPr sz="2400">
              <a:solidFill>
                <a:srgbClr val="FFFFFF"/>
              </a:solidFill>
              <a:latin typeface="Inter Tight"/>
              <a:ea typeface="Inter Tight"/>
              <a:cs typeface="Inter Tight"/>
              <a:sym typeface="Inter Tigh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16"/>
        <p:cNvGrpSpPr/>
        <p:nvPr/>
      </p:nvGrpSpPr>
      <p:grpSpPr>
        <a:xfrm>
          <a:off x="0" y="0"/>
          <a:ext cx="0" cy="0"/>
          <a:chOff x="0" y="0"/>
          <a:chExt cx="0" cy="0"/>
        </a:xfrm>
      </p:grpSpPr>
      <p:sp>
        <p:nvSpPr>
          <p:cNvPr id="817" name="Google Shape;817;p120"/>
          <p:cNvSpPr txBox="1"/>
          <p:nvPr/>
        </p:nvSpPr>
        <p:spPr>
          <a:xfrm>
            <a:off x="691196" y="1847062"/>
            <a:ext cx="77616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Comunități</a:t>
            </a:r>
            <a:endParaRPr sz="4800">
              <a:solidFill>
                <a:srgbClr val="FFFFFF"/>
              </a:solidFill>
              <a:latin typeface="Inter Tight"/>
              <a:ea typeface="Inter Tight"/>
              <a:cs typeface="Inter Tight"/>
              <a:sym typeface="Inter Tigh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21"/>
        <p:cNvGrpSpPr/>
        <p:nvPr/>
      </p:nvGrpSpPr>
      <p:grpSpPr>
        <a:xfrm>
          <a:off x="0" y="0"/>
          <a:ext cx="0" cy="0"/>
          <a:chOff x="0" y="0"/>
          <a:chExt cx="0" cy="0"/>
        </a:xfrm>
      </p:grpSpPr>
      <p:sp>
        <p:nvSpPr>
          <p:cNvPr id="822" name="Google Shape;822;p121"/>
          <p:cNvSpPr txBox="1"/>
          <p:nvPr/>
        </p:nvSpPr>
        <p:spPr>
          <a:xfrm>
            <a:off x="691196" y="1847062"/>
            <a:ext cx="77616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Securitate</a:t>
            </a:r>
            <a:endParaRPr sz="4800">
              <a:solidFill>
                <a:srgbClr val="FFFFFF"/>
              </a:solidFill>
              <a:latin typeface="Inter Tight"/>
              <a:ea typeface="Inter Tight"/>
              <a:cs typeface="Inter Tight"/>
              <a:sym typeface="Inter Tigh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26"/>
        <p:cNvGrpSpPr/>
        <p:nvPr/>
      </p:nvGrpSpPr>
      <p:grpSpPr>
        <a:xfrm>
          <a:off x="0" y="0"/>
          <a:ext cx="0" cy="0"/>
          <a:chOff x="0" y="0"/>
          <a:chExt cx="0" cy="0"/>
        </a:xfrm>
      </p:grpSpPr>
      <p:sp>
        <p:nvSpPr>
          <p:cNvPr id="827" name="Google Shape;827;p122"/>
          <p:cNvSpPr txBox="1"/>
          <p:nvPr/>
        </p:nvSpPr>
        <p:spPr>
          <a:xfrm>
            <a:off x="691196" y="1900537"/>
            <a:ext cx="77616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Parola “123456” este utilizată în anul 2020 de peste 23.000.000 de utilizatori </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31"/>
        <p:cNvGrpSpPr/>
        <p:nvPr/>
      </p:nvGrpSpPr>
      <p:grpSpPr>
        <a:xfrm>
          <a:off x="0" y="0"/>
          <a:ext cx="0" cy="0"/>
          <a:chOff x="0" y="0"/>
          <a:chExt cx="0" cy="0"/>
        </a:xfrm>
      </p:grpSpPr>
      <p:sp>
        <p:nvSpPr>
          <p:cNvPr id="832" name="Google Shape;832;p123"/>
          <p:cNvSpPr txBox="1"/>
          <p:nvPr/>
        </p:nvSpPr>
        <p:spPr>
          <a:xfrm>
            <a:off x="691196" y="1900537"/>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74 % dintre atacurile de phising din anul 2020 implică furtul de credențiale, respectiv numele de utilizator și parola</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36"/>
        <p:cNvGrpSpPr/>
        <p:nvPr/>
      </p:nvGrpSpPr>
      <p:grpSpPr>
        <a:xfrm>
          <a:off x="0" y="0"/>
          <a:ext cx="0" cy="0"/>
          <a:chOff x="0" y="0"/>
          <a:chExt cx="0" cy="0"/>
        </a:xfrm>
      </p:grpSpPr>
      <p:sp>
        <p:nvSpPr>
          <p:cNvPr id="837" name="Google Shape;837;p124"/>
          <p:cNvSpPr txBox="1"/>
          <p:nvPr/>
        </p:nvSpPr>
        <p:spPr>
          <a:xfrm>
            <a:off x="691196" y="1900537"/>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39% dintre tineri nu citesc niciodată Politica de Confidențialitate a unei platforme digitale, atunci când o acceptă</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1"/>
        <p:cNvGrpSpPr/>
        <p:nvPr/>
      </p:nvGrpSpPr>
      <p:grpSpPr>
        <a:xfrm>
          <a:off x="0" y="0"/>
          <a:ext cx="0" cy="0"/>
          <a:chOff x="0" y="0"/>
          <a:chExt cx="0" cy="0"/>
        </a:xfrm>
      </p:grpSpPr>
      <p:sp>
        <p:nvSpPr>
          <p:cNvPr id="842" name="Google Shape;842;p125"/>
          <p:cNvSpPr txBox="1"/>
          <p:nvPr/>
        </p:nvSpPr>
        <p:spPr>
          <a:xfrm>
            <a:off x="691196" y="1900537"/>
            <a:ext cx="77616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FFFFFF"/>
                </a:solidFill>
                <a:latin typeface="Inter Tight"/>
                <a:ea typeface="Inter Tight"/>
                <a:cs typeface="Inter Tight"/>
                <a:sym typeface="Inter Tight"/>
              </a:rPr>
              <a:t>39% dintre tineri nu citesc niciodată Politica de Confidențialitate a unei platforme digitale, atunci când o acceptă</a:t>
            </a:r>
            <a:endParaRPr sz="3000">
              <a:solidFill>
                <a:srgbClr val="FFFFFF"/>
              </a:solidFill>
              <a:latin typeface="Inter Tight"/>
              <a:ea typeface="Inter Tight"/>
              <a:cs typeface="Inter Tight"/>
              <a:sym typeface="Inter Tigh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6"/>
        <p:cNvGrpSpPr/>
        <p:nvPr/>
      </p:nvGrpSpPr>
      <p:grpSpPr>
        <a:xfrm>
          <a:off x="0" y="0"/>
          <a:ext cx="0" cy="0"/>
          <a:chOff x="0" y="0"/>
          <a:chExt cx="0" cy="0"/>
        </a:xfrm>
      </p:grpSpPr>
      <p:sp>
        <p:nvSpPr>
          <p:cNvPr id="847" name="Google Shape;847;p126"/>
          <p:cNvSpPr txBox="1"/>
          <p:nvPr/>
        </p:nvSpPr>
        <p:spPr>
          <a:xfrm>
            <a:off x="691196" y="447612"/>
            <a:ext cx="7761600" cy="435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800" b="1">
                <a:solidFill>
                  <a:srgbClr val="FFFFFF"/>
                </a:solidFill>
                <a:latin typeface="Inter Tight"/>
                <a:ea typeface="Inter Tight"/>
                <a:cs typeface="Inter Tight"/>
                <a:sym typeface="Inter Tight"/>
              </a:rPr>
              <a:t>Riscuri online</a:t>
            </a:r>
            <a:endParaRPr sz="4800" b="1">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7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Cetățenia Digitală</a:t>
            </a: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Prietenia digitală</a:t>
            </a: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chemeClr val="lt1"/>
                </a:solidFill>
                <a:latin typeface="Inter Tight"/>
                <a:ea typeface="Inter Tight"/>
                <a:cs typeface="Inter Tight"/>
                <a:sym typeface="Inter Tight"/>
              </a:rPr>
              <a:t>Amprenta Digitală</a:t>
            </a: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Cyberbullying</a:t>
            </a: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Copyright</a:t>
            </a: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GDPR (General Data Protection Regulation)</a:t>
            </a: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endParaRPr sz="2400">
              <a:solidFill>
                <a:srgbClr val="FFFFFF"/>
              </a:solidFill>
              <a:latin typeface="Inter Tight"/>
              <a:ea typeface="Inter Tight"/>
              <a:cs typeface="Inter Tight"/>
              <a:sym typeface="Inter Tight"/>
            </a:endParaRPr>
          </a:p>
          <a:p>
            <a:pPr marL="0" lvl="0" indent="0" algn="ctr" rtl="0">
              <a:spcBef>
                <a:spcPts val="0"/>
              </a:spcBef>
              <a:spcAft>
                <a:spcPts val="0"/>
              </a:spcAft>
              <a:buNone/>
            </a:pPr>
            <a:r>
              <a:rPr lang="en" sz="2400">
                <a:solidFill>
                  <a:srgbClr val="FFFFFF"/>
                </a:solidFill>
                <a:latin typeface="Inter Tight"/>
                <a:ea typeface="Inter Tight"/>
                <a:cs typeface="Inter Tight"/>
                <a:sym typeface="Inter Tight"/>
              </a:rPr>
              <a:t>Fake news, Clickbait, Crypto</a:t>
            </a:r>
            <a:endParaRPr sz="2400">
              <a:solidFill>
                <a:srgbClr val="FFFFFF"/>
              </a:solidFill>
              <a:latin typeface="Inter Tight"/>
              <a:ea typeface="Inter Tight"/>
              <a:cs typeface="Inter Tight"/>
              <a:sym typeface="Inter Tigh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51"/>
        <p:cNvGrpSpPr/>
        <p:nvPr/>
      </p:nvGrpSpPr>
      <p:grpSpPr>
        <a:xfrm>
          <a:off x="0" y="0"/>
          <a:ext cx="0" cy="0"/>
          <a:chOff x="0" y="0"/>
          <a:chExt cx="0" cy="0"/>
        </a:xfrm>
      </p:grpSpPr>
      <p:sp>
        <p:nvSpPr>
          <p:cNvPr id="852" name="Google Shape;852;p127"/>
          <p:cNvSpPr txBox="1"/>
          <p:nvPr/>
        </p:nvSpPr>
        <p:spPr>
          <a:xfrm>
            <a:off x="804746" y="720112"/>
            <a:ext cx="77616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rgbClr val="FFFFFF"/>
                </a:solidFill>
                <a:latin typeface="Inter Tight"/>
                <a:ea typeface="Inter Tight"/>
                <a:cs typeface="Inter Tight"/>
                <a:sym typeface="Inter Tight"/>
              </a:rPr>
              <a:t>Refuzul de a reduce toate interacțiunile umane la o luptă pentru putere de sumă nulă este crucial nu doar pentru a înțelege mai bine și mai nuanțat trecutul, ci și pentru a avea o atitudine mai optimistă și mai constructivă în ceea ce privește viitorul nostru. </a:t>
            </a:r>
            <a:endParaRPr sz="1500" b="1">
              <a:solidFill>
                <a:srgbClr val="FFFFFF"/>
              </a:solidFill>
              <a:latin typeface="Inter Tight"/>
              <a:ea typeface="Inter Tight"/>
              <a:cs typeface="Inter Tight"/>
              <a:sym typeface="Inter Tight"/>
            </a:endParaRPr>
          </a:p>
          <a:p>
            <a:pPr marL="0" lvl="0" indent="0" algn="l" rtl="0">
              <a:spcBef>
                <a:spcPts val="0"/>
              </a:spcBef>
              <a:spcAft>
                <a:spcPts val="0"/>
              </a:spcAft>
              <a:buNone/>
            </a:pPr>
            <a:endParaRPr sz="1500" b="1">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500" b="1">
                <a:solidFill>
                  <a:srgbClr val="FFFFFF"/>
                </a:solidFill>
                <a:latin typeface="Inter Tight"/>
                <a:ea typeface="Inter Tight"/>
                <a:cs typeface="Inter Tight"/>
                <a:sym typeface="Inter Tight"/>
              </a:rPr>
              <a:t>Dacă puterea ar fi singura realitate, atunci unicul mod de a soluționa conflictele ar fi prin violență. </a:t>
            </a:r>
            <a:endParaRPr sz="1500" b="1">
              <a:solidFill>
                <a:srgbClr val="FFFFFF"/>
              </a:solidFill>
              <a:latin typeface="Inter Tight"/>
              <a:ea typeface="Inter Tight"/>
              <a:cs typeface="Inter Tight"/>
              <a:sym typeface="Inter Tight"/>
            </a:endParaRPr>
          </a:p>
          <a:p>
            <a:pPr marL="0" lvl="0" indent="0" algn="l" rtl="0">
              <a:spcBef>
                <a:spcPts val="0"/>
              </a:spcBef>
              <a:spcAft>
                <a:spcPts val="0"/>
              </a:spcAft>
              <a:buNone/>
            </a:pPr>
            <a:endParaRPr sz="1500" b="1">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500" b="1">
                <a:solidFill>
                  <a:srgbClr val="FFFFFF"/>
                </a:solidFill>
                <a:latin typeface="Inter Tight"/>
                <a:ea typeface="Inter Tight"/>
                <a:cs typeface="Inter Tight"/>
                <a:sym typeface="Inter Tight"/>
              </a:rPr>
              <a:t>Și populiștii, și marxiștii cred că opiniile oamenilor sunt determinate de privilegiile lor și că, pentru a le schimba părerile, trebuie mai întâi să fie eliminate aceste privilegii – lucru pentru care de obicei e nevoie de forță. </a:t>
            </a:r>
            <a:endParaRPr sz="1500" b="1">
              <a:solidFill>
                <a:srgbClr val="FFFFFF"/>
              </a:solidFill>
              <a:latin typeface="Inter Tight"/>
              <a:ea typeface="Inter Tight"/>
              <a:cs typeface="Inter Tight"/>
              <a:sym typeface="Inter Tight"/>
            </a:endParaRPr>
          </a:p>
          <a:p>
            <a:pPr marL="0" lvl="0" indent="0" algn="l" rtl="0">
              <a:spcBef>
                <a:spcPts val="0"/>
              </a:spcBef>
              <a:spcAft>
                <a:spcPts val="0"/>
              </a:spcAft>
              <a:buNone/>
            </a:pPr>
            <a:endParaRPr sz="1500" b="1">
              <a:solidFill>
                <a:srgbClr val="FFFFFF"/>
              </a:solidFill>
              <a:latin typeface="Inter Tight"/>
              <a:ea typeface="Inter Tight"/>
              <a:cs typeface="Inter Tight"/>
              <a:sym typeface="Inter Tight"/>
            </a:endParaRPr>
          </a:p>
          <a:p>
            <a:pPr marL="0" lvl="0" indent="0" algn="l" rtl="0">
              <a:spcBef>
                <a:spcPts val="0"/>
              </a:spcBef>
              <a:spcAft>
                <a:spcPts val="0"/>
              </a:spcAft>
              <a:buNone/>
            </a:pPr>
            <a:r>
              <a:rPr lang="en" sz="1500" b="1">
                <a:solidFill>
                  <a:srgbClr val="FFFFFF"/>
                </a:solidFill>
                <a:latin typeface="Inter Tight"/>
                <a:ea typeface="Inter Tight"/>
                <a:cs typeface="Inter Tight"/>
                <a:sym typeface="Inter Tight"/>
              </a:rPr>
              <a:t>Totuși, deoarece pe oameni îi interesează adevărul, există o șansă de a soluționa măcar unele conflicte în mod pașnic, stând de vorbă, asumându-ne greșelile, acceptând idei noi și revizuind poveștile în care credem. </a:t>
            </a:r>
            <a:endParaRPr sz="1500">
              <a:solidFill>
                <a:srgbClr val="FFFFFF"/>
              </a:solidFill>
              <a:latin typeface="Inter Tight"/>
              <a:ea typeface="Inter Tight"/>
              <a:cs typeface="Inter Tight"/>
              <a:sym typeface="Inter Tight"/>
            </a:endParaRPr>
          </a:p>
        </p:txBody>
      </p:sp>
      <p:sp>
        <p:nvSpPr>
          <p:cNvPr id="853" name="Google Shape;853;p127"/>
          <p:cNvSpPr txBox="1"/>
          <p:nvPr/>
        </p:nvSpPr>
        <p:spPr>
          <a:xfrm>
            <a:off x="283850" y="-465544"/>
            <a:ext cx="295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0">
                <a:solidFill>
                  <a:srgbClr val="FFFFFF"/>
                </a:solidFill>
                <a:latin typeface="Playfair Display"/>
                <a:ea typeface="Playfair Display"/>
                <a:cs typeface="Playfair Display"/>
                <a:sym typeface="Playfair Display"/>
              </a:rPr>
              <a:t>,</a:t>
            </a:r>
            <a:endParaRPr sz="10000">
              <a:solidFill>
                <a:srgbClr val="FFFFFF"/>
              </a:solidFill>
              <a:latin typeface="Playfair Display"/>
              <a:ea typeface="Playfair Display"/>
              <a:cs typeface="Playfair Display"/>
              <a:sym typeface="Playfair Display"/>
            </a:endParaRPr>
          </a:p>
        </p:txBody>
      </p:sp>
      <p:sp>
        <p:nvSpPr>
          <p:cNvPr id="854" name="Google Shape;854;p127"/>
          <p:cNvSpPr txBox="1"/>
          <p:nvPr/>
        </p:nvSpPr>
        <p:spPr>
          <a:xfrm>
            <a:off x="458959" y="-460750"/>
            <a:ext cx="2952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0">
                <a:solidFill>
                  <a:srgbClr val="FFFFFF"/>
                </a:solidFill>
                <a:latin typeface="Playfair Display"/>
                <a:ea typeface="Playfair Display"/>
                <a:cs typeface="Playfair Display"/>
                <a:sym typeface="Playfair Display"/>
              </a:rPr>
              <a:t>,</a:t>
            </a:r>
            <a:endParaRPr sz="10000">
              <a:solidFill>
                <a:srgbClr val="FFFFFF"/>
              </a:solidFill>
              <a:latin typeface="Playfair Display"/>
              <a:ea typeface="Playfair Display"/>
              <a:cs typeface="Playfair Display"/>
              <a:sym typeface="Playfair Display"/>
            </a:endParaRPr>
          </a:p>
        </p:txBody>
      </p:sp>
      <p:sp>
        <p:nvSpPr>
          <p:cNvPr id="855" name="Google Shape;855;p127"/>
          <p:cNvSpPr txBox="1"/>
          <p:nvPr/>
        </p:nvSpPr>
        <p:spPr>
          <a:xfrm>
            <a:off x="5018600" y="4257850"/>
            <a:ext cx="3485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latin typeface="Inter Tight Light"/>
                <a:ea typeface="Inter Tight Light"/>
                <a:cs typeface="Inter Tight Light"/>
                <a:sym typeface="Inter Tight Light"/>
              </a:rPr>
              <a:t>Y.N. Harari, </a:t>
            </a:r>
            <a:r>
              <a:rPr lang="en" b="1" i="1">
                <a:solidFill>
                  <a:srgbClr val="FFFFFF"/>
                </a:solidFill>
                <a:latin typeface="Inter Tight"/>
                <a:ea typeface="Inter Tight"/>
                <a:cs typeface="Inter Tight"/>
                <a:sym typeface="Inter Tight"/>
              </a:rPr>
              <a:t>Nexus</a:t>
            </a:r>
            <a:r>
              <a:rPr lang="en">
                <a:solidFill>
                  <a:srgbClr val="FFFFFF"/>
                </a:solidFill>
                <a:latin typeface="Inter Tight Light"/>
                <a:ea typeface="Inter Tight Light"/>
                <a:cs typeface="Inter Tight Light"/>
                <a:sym typeface="Inter Tight Light"/>
              </a:rPr>
              <a:t>, dec 2024</a:t>
            </a:r>
            <a:endParaRPr>
              <a:solidFill>
                <a:srgbClr val="FFFFFF"/>
              </a:solidFill>
              <a:latin typeface="Inter Tight Light"/>
              <a:ea typeface="Inter Tight Light"/>
              <a:cs typeface="Inter Tight Light"/>
              <a:sym typeface="Inter Tight Ligh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layroom">
  <a:themeElements>
    <a:clrScheme name="Simple Light">
      <a:dk1>
        <a:srgbClr val="EEEEEE"/>
      </a:dk1>
      <a:lt1>
        <a:srgbClr val="000000"/>
      </a:lt1>
      <a:dk2>
        <a:srgbClr val="FFFFFA"/>
      </a:dk2>
      <a:lt2>
        <a:srgbClr val="BC84EE"/>
      </a:lt2>
      <a:accent1>
        <a:srgbClr val="C9F65B"/>
      </a:accent1>
      <a:accent2>
        <a:srgbClr val="FF823A"/>
      </a:accent2>
      <a:accent3>
        <a:srgbClr val="E8D1FF"/>
      </a:accent3>
      <a:accent4>
        <a:srgbClr val="5A6E28"/>
      </a:accent4>
      <a:accent5>
        <a:srgbClr val="DCFD8B"/>
      </a:accent5>
      <a:accent6>
        <a:srgbClr val="FDD5BD"/>
      </a:accent6>
      <a:hlink>
        <a:srgbClr val="68359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2077</Words>
  <Application>Microsoft Macintosh PowerPoint</Application>
  <PresentationFormat>On-screen Show (16:9)</PresentationFormat>
  <Paragraphs>389</Paragraphs>
  <Slides>72</Slides>
  <Notes>72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72</vt:i4>
      </vt:variant>
    </vt:vector>
  </HeadingPairs>
  <TitlesOfParts>
    <vt:vector size="86" baseType="lpstr">
      <vt:lpstr>Inter Tight Black</vt:lpstr>
      <vt:lpstr>Inter Tight</vt:lpstr>
      <vt:lpstr>Inter Tight SemiBold</vt:lpstr>
      <vt:lpstr>Afacad Flux Medium</vt:lpstr>
      <vt:lpstr>Inter Tight ExtraBold</vt:lpstr>
      <vt:lpstr>Arial</vt:lpstr>
      <vt:lpstr>Inter Tight ExtraLight</vt:lpstr>
      <vt:lpstr>Afacad Flux SemiBold</vt:lpstr>
      <vt:lpstr>Inter Tight Medium</vt:lpstr>
      <vt:lpstr>Afacad Flux</vt:lpstr>
      <vt:lpstr>Inter Tight Light</vt:lpstr>
      <vt:lpstr>Playfair Display</vt:lpstr>
      <vt:lpstr>Simple Light</vt:lpstr>
      <vt:lpstr>Playroom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Competențe digitale pentru educație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Ionut ILIE</cp:lastModifiedBy>
  <cp:revision>1</cp:revision>
  <dcterms:modified xsi:type="dcterms:W3CDTF">2025-11-25T17:47:40Z</dcterms:modified>
</cp:coreProperties>
</file>